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0" r:id="rId3"/>
    <p:sldId id="257" r:id="rId4"/>
    <p:sldId id="258" r:id="rId5"/>
    <p:sldId id="259" r:id="rId6"/>
    <p:sldId id="262" r:id="rId7"/>
    <p:sldId id="261" r:id="rId8"/>
    <p:sldId id="263" r:id="rId9"/>
    <p:sldId id="286" r:id="rId10"/>
    <p:sldId id="285" r:id="rId11"/>
    <p:sldId id="287" r:id="rId12"/>
    <p:sldId id="288" r:id="rId13"/>
    <p:sldId id="264" r:id="rId14"/>
    <p:sldId id="265" r:id="rId15"/>
    <p:sldId id="266" r:id="rId16"/>
    <p:sldId id="267" r:id="rId17"/>
    <p:sldId id="269" r:id="rId18"/>
    <p:sldId id="270" r:id="rId19"/>
    <p:sldId id="268"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4"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2F57"/>
    <a:srgbClr val="C8E5F5"/>
    <a:srgbClr val="82FEFF"/>
    <a:srgbClr val="9ACD4C"/>
    <a:srgbClr val="4CADE5"/>
    <a:srgbClr val="5FDB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ED54D5-D079-4A03-9B86-4C6BDA3861E2}" v="105" dt="2023-02-16T22:01:08.227"/>
  </p1510:revLst>
</p1510:revInfo>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סגנון ביניים 2 - הדגשה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סגנון ביניים 4 - הדגשה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93296810-A885-4BE3-A3E7-6D5BEEA58F35}" styleName="סגנון ביניים 2 - הדגשה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חן גדליהו" userId="7b00ebfd9535ab52" providerId="LiveId" clId="{51ED54D5-D079-4A03-9B86-4C6BDA3861E2}"/>
    <pc:docChg chg="undo redo custSel addSld delSld modSld sldOrd">
      <pc:chgData name="חן גדליהו" userId="7b00ebfd9535ab52" providerId="LiveId" clId="{51ED54D5-D079-4A03-9B86-4C6BDA3861E2}" dt="2023-02-16T22:01:22.233" v="5931" actId="14100"/>
      <pc:docMkLst>
        <pc:docMk/>
      </pc:docMkLst>
      <pc:sldChg chg="modSp mod">
        <pc:chgData name="חן גדליהו" userId="7b00ebfd9535ab52" providerId="LiveId" clId="{51ED54D5-D079-4A03-9B86-4C6BDA3861E2}" dt="2023-02-16T19:17:51.155" v="4853" actId="20577"/>
        <pc:sldMkLst>
          <pc:docMk/>
          <pc:sldMk cId="2527662608" sldId="260"/>
        </pc:sldMkLst>
        <pc:spChg chg="mod">
          <ac:chgData name="חן גדליהו" userId="7b00ebfd9535ab52" providerId="LiveId" clId="{51ED54D5-D079-4A03-9B86-4C6BDA3861E2}" dt="2023-02-16T19:17:51.155" v="4853" actId="20577"/>
          <ac:spMkLst>
            <pc:docMk/>
            <pc:sldMk cId="2527662608" sldId="260"/>
            <ac:spMk id="3" creationId="{E17FDEAA-3302-E1AE-32E5-7B36BF70C794}"/>
          </ac:spMkLst>
        </pc:spChg>
      </pc:sldChg>
      <pc:sldChg chg="modSp mod">
        <pc:chgData name="חן גדליהו" userId="7b00ebfd9535ab52" providerId="LiveId" clId="{51ED54D5-D079-4A03-9B86-4C6BDA3861E2}" dt="2023-02-15T15:10:31.136" v="257" actId="122"/>
        <pc:sldMkLst>
          <pc:docMk/>
          <pc:sldMk cId="1808707492" sldId="261"/>
        </pc:sldMkLst>
        <pc:graphicFrameChg chg="modGraphic">
          <ac:chgData name="חן גדליהו" userId="7b00ebfd9535ab52" providerId="LiveId" clId="{51ED54D5-D079-4A03-9B86-4C6BDA3861E2}" dt="2023-02-15T15:10:31.136" v="257" actId="122"/>
          <ac:graphicFrameMkLst>
            <pc:docMk/>
            <pc:sldMk cId="1808707492" sldId="261"/>
            <ac:graphicFrameMk id="6" creationId="{93334D41-2C81-D397-4863-2783BA8356B1}"/>
          </ac:graphicFrameMkLst>
        </pc:graphicFrameChg>
      </pc:sldChg>
      <pc:sldChg chg="ord">
        <pc:chgData name="חן גדליהו" userId="7b00ebfd9535ab52" providerId="LiveId" clId="{51ED54D5-D079-4A03-9B86-4C6BDA3861E2}" dt="2023-02-16T19:19:34.512" v="4855"/>
        <pc:sldMkLst>
          <pc:docMk/>
          <pc:sldMk cId="391816172" sldId="262"/>
        </pc:sldMkLst>
      </pc:sldChg>
      <pc:sldChg chg="modSp mod">
        <pc:chgData name="חן גדליהו" userId="7b00ebfd9535ab52" providerId="LiveId" clId="{51ED54D5-D079-4A03-9B86-4C6BDA3861E2}" dt="2023-02-13T20:06:25.978" v="254" actId="207"/>
        <pc:sldMkLst>
          <pc:docMk/>
          <pc:sldMk cId="791616735" sldId="263"/>
        </pc:sldMkLst>
        <pc:spChg chg="mod">
          <ac:chgData name="חן גדליהו" userId="7b00ebfd9535ab52" providerId="LiveId" clId="{51ED54D5-D079-4A03-9B86-4C6BDA3861E2}" dt="2023-02-13T20:06:25.978" v="254" actId="207"/>
          <ac:spMkLst>
            <pc:docMk/>
            <pc:sldMk cId="791616735" sldId="263"/>
            <ac:spMk id="3" creationId="{6A7013A8-1C8E-660A-8DC3-DFFC5087F324}"/>
          </ac:spMkLst>
        </pc:spChg>
        <pc:picChg chg="mod">
          <ac:chgData name="חן גדליהו" userId="7b00ebfd9535ab52" providerId="LiveId" clId="{51ED54D5-D079-4A03-9B86-4C6BDA3861E2}" dt="2023-02-13T20:05:45.036" v="248" actId="1076"/>
          <ac:picMkLst>
            <pc:docMk/>
            <pc:sldMk cId="791616735" sldId="263"/>
            <ac:picMk id="6" creationId="{70D1B14D-27F5-FC2B-F0EF-12267FCD3C6D}"/>
          </ac:picMkLst>
        </pc:picChg>
      </pc:sldChg>
      <pc:sldChg chg="modSp mod">
        <pc:chgData name="חן גדליהו" userId="7b00ebfd9535ab52" providerId="LiveId" clId="{51ED54D5-D079-4A03-9B86-4C6BDA3861E2}" dt="2023-02-16T21:17:17.527" v="5766" actId="1076"/>
        <pc:sldMkLst>
          <pc:docMk/>
          <pc:sldMk cId="1423635862" sldId="264"/>
        </pc:sldMkLst>
        <pc:spChg chg="mod">
          <ac:chgData name="חן גדליהו" userId="7b00ebfd9535ab52" providerId="LiveId" clId="{51ED54D5-D079-4A03-9B86-4C6BDA3861E2}" dt="2023-02-16T21:17:17.527" v="5766" actId="1076"/>
          <ac:spMkLst>
            <pc:docMk/>
            <pc:sldMk cId="1423635862" sldId="264"/>
            <ac:spMk id="18" creationId="{05463329-5BE4-957E-A6BA-C32F0D7208F3}"/>
          </ac:spMkLst>
        </pc:spChg>
      </pc:sldChg>
      <pc:sldChg chg="modSp mod">
        <pc:chgData name="חן גדליהו" userId="7b00ebfd9535ab52" providerId="LiveId" clId="{51ED54D5-D079-4A03-9B86-4C6BDA3861E2}" dt="2023-02-16T21:19:25.169" v="5770" actId="1076"/>
        <pc:sldMkLst>
          <pc:docMk/>
          <pc:sldMk cId="2931223732" sldId="265"/>
        </pc:sldMkLst>
        <pc:picChg chg="mod modCrop">
          <ac:chgData name="חן גדליהו" userId="7b00ebfd9535ab52" providerId="LiveId" clId="{51ED54D5-D079-4A03-9B86-4C6BDA3861E2}" dt="2023-02-16T21:19:25.169" v="5770" actId="1076"/>
          <ac:picMkLst>
            <pc:docMk/>
            <pc:sldMk cId="2931223732" sldId="265"/>
            <ac:picMk id="7" creationId="{27C29BB5-CB60-A9E6-ABB7-BB5A1646AEC9}"/>
          </ac:picMkLst>
        </pc:picChg>
      </pc:sldChg>
      <pc:sldChg chg="modSp mod">
        <pc:chgData name="חן גדליהו" userId="7b00ebfd9535ab52" providerId="LiveId" clId="{51ED54D5-D079-4A03-9B86-4C6BDA3861E2}" dt="2023-02-13T20:03:42.488" v="205" actId="1076"/>
        <pc:sldMkLst>
          <pc:docMk/>
          <pc:sldMk cId="1533552157" sldId="268"/>
        </pc:sldMkLst>
        <pc:spChg chg="mod">
          <ac:chgData name="חן גדליהו" userId="7b00ebfd9535ab52" providerId="LiveId" clId="{51ED54D5-D079-4A03-9B86-4C6BDA3861E2}" dt="2023-02-13T20:03:42.488" v="205" actId="1076"/>
          <ac:spMkLst>
            <pc:docMk/>
            <pc:sldMk cId="1533552157" sldId="268"/>
            <ac:spMk id="9" creationId="{78154517-80C3-A0E0-CE3E-687382D8D7F2}"/>
          </ac:spMkLst>
        </pc:spChg>
      </pc:sldChg>
      <pc:sldChg chg="addSp delSp modSp new mod">
        <pc:chgData name="חן גדליהו" userId="7b00ebfd9535ab52" providerId="LiveId" clId="{51ED54D5-D079-4A03-9B86-4C6BDA3861E2}" dt="2023-02-15T21:09:12.235" v="290" actId="1076"/>
        <pc:sldMkLst>
          <pc:docMk/>
          <pc:sldMk cId="971725071" sldId="270"/>
        </pc:sldMkLst>
        <pc:spChg chg="mod">
          <ac:chgData name="חן גדליהו" userId="7b00ebfd9535ab52" providerId="LiveId" clId="{51ED54D5-D079-4A03-9B86-4C6BDA3861E2}" dt="2023-02-15T21:04:17.996" v="265" actId="1076"/>
          <ac:spMkLst>
            <pc:docMk/>
            <pc:sldMk cId="971725071" sldId="270"/>
            <ac:spMk id="2" creationId="{22DE6811-0C87-5311-F9AB-9DE45E8C3046}"/>
          </ac:spMkLst>
        </pc:spChg>
        <pc:spChg chg="del">
          <ac:chgData name="חן גדליהו" userId="7b00ebfd9535ab52" providerId="LiveId" clId="{51ED54D5-D079-4A03-9B86-4C6BDA3861E2}" dt="2023-02-15T21:06:51.286" v="266"/>
          <ac:spMkLst>
            <pc:docMk/>
            <pc:sldMk cId="971725071" sldId="270"/>
            <ac:spMk id="3" creationId="{7A4E763C-3FBB-C01A-F368-1F9B9F6DE06D}"/>
          </ac:spMkLst>
        </pc:spChg>
        <pc:spChg chg="add del mod">
          <ac:chgData name="חן גדליהו" userId="7b00ebfd9535ab52" providerId="LiveId" clId="{51ED54D5-D079-4A03-9B86-4C6BDA3861E2}" dt="2023-02-15T21:07:59.400" v="275"/>
          <ac:spMkLst>
            <pc:docMk/>
            <pc:sldMk cId="971725071" sldId="270"/>
            <ac:spMk id="6" creationId="{154314DB-AD23-1850-B65D-831EF5119378}"/>
          </ac:spMkLst>
        </pc:spChg>
        <pc:spChg chg="add mod">
          <ac:chgData name="חן גדליהו" userId="7b00ebfd9535ab52" providerId="LiveId" clId="{51ED54D5-D079-4A03-9B86-4C6BDA3861E2}" dt="2023-02-15T21:09:12.235" v="290" actId="1076"/>
          <ac:spMkLst>
            <pc:docMk/>
            <pc:sldMk cId="971725071" sldId="270"/>
            <ac:spMk id="7" creationId="{E0C5E3A6-2E69-F0D3-7C23-B29B6233E1F6}"/>
          </ac:spMkLst>
        </pc:spChg>
        <pc:picChg chg="add mod">
          <ac:chgData name="חן גדליהו" userId="7b00ebfd9535ab52" providerId="LiveId" clId="{51ED54D5-D079-4A03-9B86-4C6BDA3861E2}" dt="2023-02-15T21:07:15.180" v="271" actId="14100"/>
          <ac:picMkLst>
            <pc:docMk/>
            <pc:sldMk cId="971725071" sldId="270"/>
            <ac:picMk id="5" creationId="{7313D7B8-36C3-14D1-A097-177A65AD7466}"/>
          </ac:picMkLst>
        </pc:picChg>
      </pc:sldChg>
      <pc:sldChg chg="addSp modSp new mod">
        <pc:chgData name="חן גדליהו" userId="7b00ebfd9535ab52" providerId="LiveId" clId="{51ED54D5-D079-4A03-9B86-4C6BDA3861E2}" dt="2023-02-16T21:59:12.065" v="5926" actId="1076"/>
        <pc:sldMkLst>
          <pc:docMk/>
          <pc:sldMk cId="145318474" sldId="271"/>
        </pc:sldMkLst>
        <pc:spChg chg="mod">
          <ac:chgData name="חן גדליהו" userId="7b00ebfd9535ab52" providerId="LiveId" clId="{51ED54D5-D079-4A03-9B86-4C6BDA3861E2}" dt="2023-02-15T21:12:11.592" v="299" actId="1076"/>
          <ac:spMkLst>
            <pc:docMk/>
            <pc:sldMk cId="145318474" sldId="271"/>
            <ac:spMk id="2" creationId="{BDCCA9F3-DDC4-4677-8027-E82404065FD0}"/>
          </ac:spMkLst>
        </pc:spChg>
        <pc:spChg chg="mod">
          <ac:chgData name="חן גדליהו" userId="7b00ebfd9535ab52" providerId="LiveId" clId="{51ED54D5-D079-4A03-9B86-4C6BDA3861E2}" dt="2023-02-16T21:58:25.767" v="5920" actId="5793"/>
          <ac:spMkLst>
            <pc:docMk/>
            <pc:sldMk cId="145318474" sldId="271"/>
            <ac:spMk id="3" creationId="{B23EFB36-4E47-E9EA-8A54-FC73130F0B7F}"/>
          </ac:spMkLst>
        </pc:spChg>
        <pc:picChg chg="add mod modCrop">
          <ac:chgData name="חן גדליהו" userId="7b00ebfd9535ab52" providerId="LiveId" clId="{51ED54D5-D079-4A03-9B86-4C6BDA3861E2}" dt="2023-02-16T21:59:12.065" v="5926" actId="1076"/>
          <ac:picMkLst>
            <pc:docMk/>
            <pc:sldMk cId="145318474" sldId="271"/>
            <ac:picMk id="5" creationId="{EE2A457F-EE01-D3C6-ABF9-BFDCA9157515}"/>
          </ac:picMkLst>
        </pc:picChg>
      </pc:sldChg>
      <pc:sldChg chg="addSp modSp new mod">
        <pc:chgData name="חן גדליהו" userId="7b00ebfd9535ab52" providerId="LiveId" clId="{51ED54D5-D079-4A03-9B86-4C6BDA3861E2}" dt="2023-02-16T22:01:22.233" v="5931" actId="14100"/>
        <pc:sldMkLst>
          <pc:docMk/>
          <pc:sldMk cId="3132625552" sldId="272"/>
        </pc:sldMkLst>
        <pc:spChg chg="mod">
          <ac:chgData name="חן גדליהו" userId="7b00ebfd9535ab52" providerId="LiveId" clId="{51ED54D5-D079-4A03-9B86-4C6BDA3861E2}" dt="2023-02-15T21:21:40.596" v="619" actId="1076"/>
          <ac:spMkLst>
            <pc:docMk/>
            <pc:sldMk cId="3132625552" sldId="272"/>
            <ac:spMk id="2" creationId="{3D701C34-0DD9-2A93-7F97-7D7F79347384}"/>
          </ac:spMkLst>
        </pc:spChg>
        <pc:spChg chg="mod">
          <ac:chgData name="חן גדליהו" userId="7b00ebfd9535ab52" providerId="LiveId" clId="{51ED54D5-D079-4A03-9B86-4C6BDA3861E2}" dt="2023-02-16T21:27:56.943" v="5791" actId="20577"/>
          <ac:spMkLst>
            <pc:docMk/>
            <pc:sldMk cId="3132625552" sldId="272"/>
            <ac:spMk id="3" creationId="{7966B86A-C13B-D9BE-EBF6-D6E0611C72A7}"/>
          </ac:spMkLst>
        </pc:spChg>
        <pc:picChg chg="add mod">
          <ac:chgData name="חן גדליהו" userId="7b00ebfd9535ab52" providerId="LiveId" clId="{51ED54D5-D079-4A03-9B86-4C6BDA3861E2}" dt="2023-02-16T22:01:22.233" v="5931" actId="14100"/>
          <ac:picMkLst>
            <pc:docMk/>
            <pc:sldMk cId="3132625552" sldId="272"/>
            <ac:picMk id="5" creationId="{3A3E8CC9-3A50-D996-734F-7D518DA9E59F}"/>
          </ac:picMkLst>
        </pc:picChg>
      </pc:sldChg>
      <pc:sldChg chg="addSp delSp modSp new mod">
        <pc:chgData name="חן גדליהו" userId="7b00ebfd9535ab52" providerId="LiveId" clId="{51ED54D5-D079-4A03-9B86-4C6BDA3861E2}" dt="2023-02-16T21:53:54.692" v="5917" actId="12385"/>
        <pc:sldMkLst>
          <pc:docMk/>
          <pc:sldMk cId="557082666" sldId="273"/>
        </pc:sldMkLst>
        <pc:spChg chg="mod">
          <ac:chgData name="חן גדליהו" userId="7b00ebfd9535ab52" providerId="LiveId" clId="{51ED54D5-D079-4A03-9B86-4C6BDA3861E2}" dt="2023-02-15T21:32:45.564" v="949" actId="1076"/>
          <ac:spMkLst>
            <pc:docMk/>
            <pc:sldMk cId="557082666" sldId="273"/>
            <ac:spMk id="2" creationId="{D57FC68E-9D7E-CE0B-5E52-55CF0DF8D8AC}"/>
          </ac:spMkLst>
        </pc:spChg>
        <pc:spChg chg="add del mod">
          <ac:chgData name="חן גדליהו" userId="7b00ebfd9535ab52" providerId="LiveId" clId="{51ED54D5-D079-4A03-9B86-4C6BDA3861E2}" dt="2023-02-16T12:33:44.132" v="1720" actId="255"/>
          <ac:spMkLst>
            <pc:docMk/>
            <pc:sldMk cId="557082666" sldId="273"/>
            <ac:spMk id="3" creationId="{C9AF6F7A-4089-89FD-9E77-7712354096BC}"/>
          </ac:spMkLst>
        </pc:spChg>
        <pc:spChg chg="add del">
          <ac:chgData name="חן גדליהו" userId="7b00ebfd9535ab52" providerId="LiveId" clId="{51ED54D5-D079-4A03-9B86-4C6BDA3861E2}" dt="2023-02-15T21:38:37.407" v="1002"/>
          <ac:spMkLst>
            <pc:docMk/>
            <pc:sldMk cId="557082666" sldId="273"/>
            <ac:spMk id="4" creationId="{F5C870A5-461D-308F-B568-22CCA8788766}"/>
          </ac:spMkLst>
        </pc:spChg>
        <pc:spChg chg="add del mod">
          <ac:chgData name="חן גדליהו" userId="7b00ebfd9535ab52" providerId="LiveId" clId="{51ED54D5-D079-4A03-9B86-4C6BDA3861E2}" dt="2023-02-15T21:38:55.566" v="1013" actId="478"/>
          <ac:spMkLst>
            <pc:docMk/>
            <pc:sldMk cId="557082666" sldId="273"/>
            <ac:spMk id="5" creationId="{ED2BDE06-D636-76A4-6AA7-388728846942}"/>
          </ac:spMkLst>
        </pc:spChg>
        <pc:spChg chg="add del mod">
          <ac:chgData name="חן גדליהו" userId="7b00ebfd9535ab52" providerId="LiveId" clId="{51ED54D5-D079-4A03-9B86-4C6BDA3861E2}" dt="2023-02-15T21:38:46.412" v="1005" actId="478"/>
          <ac:spMkLst>
            <pc:docMk/>
            <pc:sldMk cId="557082666" sldId="273"/>
            <ac:spMk id="6" creationId="{1277BFFF-0FE4-D53D-7C27-ADEFD3BAA7E6}"/>
          </ac:spMkLst>
        </pc:spChg>
        <pc:spChg chg="add del mod">
          <ac:chgData name="חן גדליהו" userId="7b00ebfd9535ab52" providerId="LiveId" clId="{51ED54D5-D079-4A03-9B86-4C6BDA3861E2}" dt="2023-02-15T21:40:41.341" v="1029"/>
          <ac:spMkLst>
            <pc:docMk/>
            <pc:sldMk cId="557082666" sldId="273"/>
            <ac:spMk id="7" creationId="{7434D8F7-D71E-BF5C-4169-539CC25AD1AB}"/>
          </ac:spMkLst>
        </pc:spChg>
        <pc:spChg chg="add del">
          <ac:chgData name="חן גדליהו" userId="7b00ebfd9535ab52" providerId="LiveId" clId="{51ED54D5-D079-4A03-9B86-4C6BDA3861E2}" dt="2023-02-15T21:40:41.339" v="1027" actId="478"/>
          <ac:spMkLst>
            <pc:docMk/>
            <pc:sldMk cId="557082666" sldId="273"/>
            <ac:spMk id="8" creationId="{53714630-49F8-5154-CFCE-5F7896688432}"/>
          </ac:spMkLst>
        </pc:spChg>
        <pc:spChg chg="add mod">
          <ac:chgData name="חן גדליהו" userId="7b00ebfd9535ab52" providerId="LiveId" clId="{51ED54D5-D079-4A03-9B86-4C6BDA3861E2}" dt="2023-02-15T21:40:37.694" v="1026" actId="20577"/>
          <ac:spMkLst>
            <pc:docMk/>
            <pc:sldMk cId="557082666" sldId="273"/>
            <ac:spMk id="9" creationId="{99098F91-C6E4-FB9C-02E7-46248722FF34}"/>
          </ac:spMkLst>
        </pc:spChg>
        <pc:spChg chg="add mod">
          <ac:chgData name="חן גדליהו" userId="7b00ebfd9535ab52" providerId="LiveId" clId="{51ED54D5-D079-4A03-9B86-4C6BDA3861E2}" dt="2023-02-16T12:35:37.518" v="1727" actId="1076"/>
          <ac:spMkLst>
            <pc:docMk/>
            <pc:sldMk cId="557082666" sldId="273"/>
            <ac:spMk id="12" creationId="{83D41953-2BC8-2E56-CFD8-E791DB2CA4ED}"/>
          </ac:spMkLst>
        </pc:spChg>
        <pc:spChg chg="add mod">
          <ac:chgData name="חן גדליהו" userId="7b00ebfd9535ab52" providerId="LiveId" clId="{51ED54D5-D079-4A03-9B86-4C6BDA3861E2}" dt="2023-02-16T12:36:15.115" v="1729" actId="1076"/>
          <ac:spMkLst>
            <pc:docMk/>
            <pc:sldMk cId="557082666" sldId="273"/>
            <ac:spMk id="13" creationId="{BADBC1D6-830D-3077-7288-348774F55895}"/>
          </ac:spMkLst>
        </pc:spChg>
        <pc:spChg chg="add mod">
          <ac:chgData name="חן גדליהו" userId="7b00ebfd9535ab52" providerId="LiveId" clId="{51ED54D5-D079-4A03-9B86-4C6BDA3861E2}" dt="2023-02-16T12:23:31.926" v="1705" actId="1076"/>
          <ac:spMkLst>
            <pc:docMk/>
            <pc:sldMk cId="557082666" sldId="273"/>
            <ac:spMk id="14" creationId="{DB7A0C94-74C7-48B8-545A-251686714BA0}"/>
          </ac:spMkLst>
        </pc:spChg>
        <pc:graphicFrameChg chg="add del mod">
          <ac:chgData name="חן גדליהו" userId="7b00ebfd9535ab52" providerId="LiveId" clId="{51ED54D5-D079-4A03-9B86-4C6BDA3861E2}" dt="2023-02-15T21:49:25.571" v="1055" actId="3680"/>
          <ac:graphicFrameMkLst>
            <pc:docMk/>
            <pc:sldMk cId="557082666" sldId="273"/>
            <ac:graphicFrameMk id="10" creationId="{80BC539C-F81A-CEC0-5FC4-562561E3240F}"/>
          </ac:graphicFrameMkLst>
        </pc:graphicFrameChg>
        <pc:graphicFrameChg chg="add mod modGraphic">
          <ac:chgData name="חן גדליהו" userId="7b00ebfd9535ab52" providerId="LiveId" clId="{51ED54D5-D079-4A03-9B86-4C6BDA3861E2}" dt="2023-02-16T21:53:54.692" v="5917" actId="12385"/>
          <ac:graphicFrameMkLst>
            <pc:docMk/>
            <pc:sldMk cId="557082666" sldId="273"/>
            <ac:graphicFrameMk id="11" creationId="{30A19731-C3B1-F26A-1D8D-F185B879FE19}"/>
          </ac:graphicFrameMkLst>
        </pc:graphicFrameChg>
      </pc:sldChg>
      <pc:sldChg chg="addSp modSp new mod">
        <pc:chgData name="חן גדליהו" userId="7b00ebfd9535ab52" providerId="LiveId" clId="{51ED54D5-D079-4A03-9B86-4C6BDA3861E2}" dt="2023-02-16T21:53:46.578" v="5916" actId="12385"/>
        <pc:sldMkLst>
          <pc:docMk/>
          <pc:sldMk cId="2279487596" sldId="274"/>
        </pc:sldMkLst>
        <pc:spChg chg="mod">
          <ac:chgData name="חן גדליהו" userId="7b00ebfd9535ab52" providerId="LiveId" clId="{51ED54D5-D079-4A03-9B86-4C6BDA3861E2}" dt="2023-02-15T22:19:36.517" v="1635" actId="1076"/>
          <ac:spMkLst>
            <pc:docMk/>
            <pc:sldMk cId="2279487596" sldId="274"/>
            <ac:spMk id="2" creationId="{9FBC0009-EA5E-4DB0-483F-B9AF63E861D4}"/>
          </ac:spMkLst>
        </pc:spChg>
        <pc:spChg chg="mod">
          <ac:chgData name="חן גדליהו" userId="7b00ebfd9535ab52" providerId="LiveId" clId="{51ED54D5-D079-4A03-9B86-4C6BDA3861E2}" dt="2023-02-16T12:36:38.972" v="1730" actId="113"/>
          <ac:spMkLst>
            <pc:docMk/>
            <pc:sldMk cId="2279487596" sldId="274"/>
            <ac:spMk id="3" creationId="{31D5796D-6E51-D72E-E6CC-B7877A400B40}"/>
          </ac:spMkLst>
        </pc:spChg>
        <pc:graphicFrameChg chg="add mod modGraphic">
          <ac:chgData name="חן גדליהו" userId="7b00ebfd9535ab52" providerId="LiveId" clId="{51ED54D5-D079-4A03-9B86-4C6BDA3861E2}" dt="2023-02-16T21:53:46.578" v="5916" actId="12385"/>
          <ac:graphicFrameMkLst>
            <pc:docMk/>
            <pc:sldMk cId="2279487596" sldId="274"/>
            <ac:graphicFrameMk id="4" creationId="{4AAD5562-66FD-80FF-90FE-FEBAB1F4B497}"/>
          </ac:graphicFrameMkLst>
        </pc:graphicFrameChg>
      </pc:sldChg>
      <pc:sldChg chg="new del">
        <pc:chgData name="חן גדליהו" userId="7b00ebfd9535ab52" providerId="LiveId" clId="{51ED54D5-D079-4A03-9B86-4C6BDA3861E2}" dt="2023-02-16T12:28:21.305" v="1718" actId="2696"/>
        <pc:sldMkLst>
          <pc:docMk/>
          <pc:sldMk cId="5074457" sldId="275"/>
        </pc:sldMkLst>
      </pc:sldChg>
      <pc:sldChg chg="addSp modSp new mod">
        <pc:chgData name="חן גדליהו" userId="7b00ebfd9535ab52" providerId="LiveId" clId="{51ED54D5-D079-4A03-9B86-4C6BDA3861E2}" dt="2023-02-16T21:53:40.258" v="5915" actId="12385"/>
        <pc:sldMkLst>
          <pc:docMk/>
          <pc:sldMk cId="2007626423" sldId="275"/>
        </pc:sldMkLst>
        <pc:spChg chg="mod">
          <ac:chgData name="חן גדליהו" userId="7b00ebfd9535ab52" providerId="LiveId" clId="{51ED54D5-D079-4A03-9B86-4C6BDA3861E2}" dt="2023-02-16T15:57:31.420" v="2178" actId="1076"/>
          <ac:spMkLst>
            <pc:docMk/>
            <pc:sldMk cId="2007626423" sldId="275"/>
            <ac:spMk id="2" creationId="{A8C09E11-BF89-5357-9399-15CC971A1EDA}"/>
          </ac:spMkLst>
        </pc:spChg>
        <pc:spChg chg="mod">
          <ac:chgData name="חן גדליהו" userId="7b00ebfd9535ab52" providerId="LiveId" clId="{51ED54D5-D079-4A03-9B86-4C6BDA3861E2}" dt="2023-02-16T21:36:20.906" v="5831" actId="20577"/>
          <ac:spMkLst>
            <pc:docMk/>
            <pc:sldMk cId="2007626423" sldId="275"/>
            <ac:spMk id="3" creationId="{BBAF76AD-4EDA-26F6-75E0-21EDA30DD00E}"/>
          </ac:spMkLst>
        </pc:spChg>
        <pc:graphicFrameChg chg="add mod modGraphic">
          <ac:chgData name="חן גדליהו" userId="7b00ebfd9535ab52" providerId="LiveId" clId="{51ED54D5-D079-4A03-9B86-4C6BDA3861E2}" dt="2023-02-16T21:53:40.258" v="5915" actId="12385"/>
          <ac:graphicFrameMkLst>
            <pc:docMk/>
            <pc:sldMk cId="2007626423" sldId="275"/>
            <ac:graphicFrameMk id="4" creationId="{57F42A51-0382-C8C0-021D-D3ABAFB48815}"/>
          </ac:graphicFrameMkLst>
        </pc:graphicFrameChg>
      </pc:sldChg>
      <pc:sldChg chg="addSp delSp modSp new mod">
        <pc:chgData name="חן גדליהו" userId="7b00ebfd9535ab52" providerId="LiveId" clId="{51ED54D5-D079-4A03-9B86-4C6BDA3861E2}" dt="2023-02-16T21:39:19.708" v="5851" actId="20577"/>
        <pc:sldMkLst>
          <pc:docMk/>
          <pc:sldMk cId="3360112168" sldId="276"/>
        </pc:sldMkLst>
        <pc:spChg chg="mod">
          <ac:chgData name="חן גדליהו" userId="7b00ebfd9535ab52" providerId="LiveId" clId="{51ED54D5-D079-4A03-9B86-4C6BDA3861E2}" dt="2023-02-16T16:02:46.964" v="2370" actId="1076"/>
          <ac:spMkLst>
            <pc:docMk/>
            <pc:sldMk cId="3360112168" sldId="276"/>
            <ac:spMk id="2" creationId="{3BD74E7F-3911-32F2-30B2-6E8BA6F2037E}"/>
          </ac:spMkLst>
        </pc:spChg>
        <pc:spChg chg="mod">
          <ac:chgData name="חן גדליהו" userId="7b00ebfd9535ab52" providerId="LiveId" clId="{51ED54D5-D079-4A03-9B86-4C6BDA3861E2}" dt="2023-02-16T21:39:19.708" v="5851" actId="20577"/>
          <ac:spMkLst>
            <pc:docMk/>
            <pc:sldMk cId="3360112168" sldId="276"/>
            <ac:spMk id="3" creationId="{6E551073-FF7C-3331-86BE-B6BDC9943538}"/>
          </ac:spMkLst>
        </pc:spChg>
        <pc:spChg chg="add del mod">
          <ac:chgData name="חן גדליהו" userId="7b00ebfd9535ab52" providerId="LiveId" clId="{51ED54D5-D079-4A03-9B86-4C6BDA3861E2}" dt="2023-02-16T21:37:13.756" v="5832" actId="478"/>
          <ac:spMkLst>
            <pc:docMk/>
            <pc:sldMk cId="3360112168" sldId="276"/>
            <ac:spMk id="4" creationId="{B926C0A8-1DD6-CF5D-2DF2-0F7B033F838F}"/>
          </ac:spMkLst>
        </pc:spChg>
      </pc:sldChg>
      <pc:sldChg chg="modSp new mod">
        <pc:chgData name="חן גדליהו" userId="7b00ebfd9535ab52" providerId="LiveId" clId="{51ED54D5-D079-4A03-9B86-4C6BDA3861E2}" dt="2023-02-16T21:40:42.999" v="5861" actId="14100"/>
        <pc:sldMkLst>
          <pc:docMk/>
          <pc:sldMk cId="1599928246" sldId="277"/>
        </pc:sldMkLst>
        <pc:spChg chg="mod">
          <ac:chgData name="חן גדליהו" userId="7b00ebfd9535ab52" providerId="LiveId" clId="{51ED54D5-D079-4A03-9B86-4C6BDA3861E2}" dt="2023-02-16T21:40:30.144" v="5859" actId="14100"/>
          <ac:spMkLst>
            <pc:docMk/>
            <pc:sldMk cId="1599928246" sldId="277"/>
            <ac:spMk id="2" creationId="{769C88C8-02E1-CC13-BC68-18398AE559FF}"/>
          </ac:spMkLst>
        </pc:spChg>
        <pc:spChg chg="mod">
          <ac:chgData name="חן גדליהו" userId="7b00ebfd9535ab52" providerId="LiveId" clId="{51ED54D5-D079-4A03-9B86-4C6BDA3861E2}" dt="2023-02-16T21:40:42.999" v="5861" actId="14100"/>
          <ac:spMkLst>
            <pc:docMk/>
            <pc:sldMk cId="1599928246" sldId="277"/>
            <ac:spMk id="3" creationId="{B88E69C1-9C01-A516-EA3E-8F3E2DD0634D}"/>
          </ac:spMkLst>
        </pc:spChg>
      </pc:sldChg>
      <pc:sldChg chg="addSp delSp modSp new mod">
        <pc:chgData name="חן גדליהו" userId="7b00ebfd9535ab52" providerId="LiveId" clId="{51ED54D5-D079-4A03-9B86-4C6BDA3861E2}" dt="2023-02-16T21:43:21.552" v="5893" actId="20577"/>
        <pc:sldMkLst>
          <pc:docMk/>
          <pc:sldMk cId="1270722841" sldId="278"/>
        </pc:sldMkLst>
        <pc:spChg chg="mod">
          <ac:chgData name="חן גדליהו" userId="7b00ebfd9535ab52" providerId="LiveId" clId="{51ED54D5-D079-4A03-9B86-4C6BDA3861E2}" dt="2023-02-16T17:56:47.507" v="3758" actId="1076"/>
          <ac:spMkLst>
            <pc:docMk/>
            <pc:sldMk cId="1270722841" sldId="278"/>
            <ac:spMk id="2" creationId="{FD8131C7-1113-36A1-70A9-85AA69E38FA9}"/>
          </ac:spMkLst>
        </pc:spChg>
        <pc:spChg chg="del">
          <ac:chgData name="חן גדליהו" userId="7b00ebfd9535ab52" providerId="LiveId" clId="{51ED54D5-D079-4A03-9B86-4C6BDA3861E2}" dt="2023-02-16T17:57:57.361" v="3759"/>
          <ac:spMkLst>
            <pc:docMk/>
            <pc:sldMk cId="1270722841" sldId="278"/>
            <ac:spMk id="3" creationId="{9370C686-C4AD-F135-EC59-92326F2E6023}"/>
          </ac:spMkLst>
        </pc:spChg>
        <pc:spChg chg="add del mod">
          <ac:chgData name="חן גדליהו" userId="7b00ebfd9535ab52" providerId="LiveId" clId="{51ED54D5-D079-4A03-9B86-4C6BDA3861E2}" dt="2023-02-16T17:58:23.198" v="3760"/>
          <ac:spMkLst>
            <pc:docMk/>
            <pc:sldMk cId="1270722841" sldId="278"/>
            <ac:spMk id="4" creationId="{5C95740E-EAE8-FE99-9C87-BE219E7B85A9}"/>
          </ac:spMkLst>
        </pc:spChg>
        <pc:spChg chg="add del mod">
          <ac:chgData name="חן גדליהו" userId="7b00ebfd9535ab52" providerId="LiveId" clId="{51ED54D5-D079-4A03-9B86-4C6BDA3861E2}" dt="2023-02-16T17:59:41.768" v="3761"/>
          <ac:spMkLst>
            <pc:docMk/>
            <pc:sldMk cId="1270722841" sldId="278"/>
            <ac:spMk id="5" creationId="{97700453-A616-ABAB-A1D4-817ADEEFE8F5}"/>
          </ac:spMkLst>
        </pc:spChg>
        <pc:spChg chg="add mod">
          <ac:chgData name="חן גדליהו" userId="7b00ebfd9535ab52" providerId="LiveId" clId="{51ED54D5-D079-4A03-9B86-4C6BDA3861E2}" dt="2023-02-16T21:43:21.552" v="5893" actId="20577"/>
          <ac:spMkLst>
            <pc:docMk/>
            <pc:sldMk cId="1270722841" sldId="278"/>
            <ac:spMk id="12" creationId="{1FDABBCB-4F7D-5FEA-F55F-EF1BEE225A6E}"/>
          </ac:spMkLst>
        </pc:spChg>
        <pc:picChg chg="add del mod">
          <ac:chgData name="חן גדליהו" userId="7b00ebfd9535ab52" providerId="LiveId" clId="{51ED54D5-D079-4A03-9B86-4C6BDA3861E2}" dt="2023-02-16T18:03:30.152" v="3784" actId="21"/>
          <ac:picMkLst>
            <pc:docMk/>
            <pc:sldMk cId="1270722841" sldId="278"/>
            <ac:picMk id="7" creationId="{DC14E884-4B5F-B384-AE9A-D25DD0294A57}"/>
          </ac:picMkLst>
        </pc:picChg>
        <pc:picChg chg="add mod">
          <ac:chgData name="חן גדליהו" userId="7b00ebfd9535ab52" providerId="LiveId" clId="{51ED54D5-D079-4A03-9B86-4C6BDA3861E2}" dt="2023-02-16T18:46:08.321" v="3906" actId="1076"/>
          <ac:picMkLst>
            <pc:docMk/>
            <pc:sldMk cId="1270722841" sldId="278"/>
            <ac:picMk id="8" creationId="{DFDE9075-E081-EA23-0E70-483E9E5C4F5C}"/>
          </ac:picMkLst>
        </pc:picChg>
        <pc:picChg chg="add del mod">
          <ac:chgData name="חן גדליהו" userId="7b00ebfd9535ab52" providerId="LiveId" clId="{51ED54D5-D079-4A03-9B86-4C6BDA3861E2}" dt="2023-02-16T18:03:41.605" v="3786" actId="21"/>
          <ac:picMkLst>
            <pc:docMk/>
            <pc:sldMk cId="1270722841" sldId="278"/>
            <ac:picMk id="9" creationId="{FB43A291-029F-BBDD-3FEE-89F6C79548EE}"/>
          </ac:picMkLst>
        </pc:picChg>
        <pc:picChg chg="add del mod">
          <ac:chgData name="חן גדליהו" userId="7b00ebfd9535ab52" providerId="LiveId" clId="{51ED54D5-D079-4A03-9B86-4C6BDA3861E2}" dt="2023-02-16T18:03:59.073" v="3790" actId="21"/>
          <ac:picMkLst>
            <pc:docMk/>
            <pc:sldMk cId="1270722841" sldId="278"/>
            <ac:picMk id="10" creationId="{518840B5-9759-D0C7-E46A-4D04BFD91A24}"/>
          </ac:picMkLst>
        </pc:picChg>
        <pc:picChg chg="add del mod">
          <ac:chgData name="חן גדליהו" userId="7b00ebfd9535ab52" providerId="LiveId" clId="{51ED54D5-D079-4A03-9B86-4C6BDA3861E2}" dt="2023-02-16T18:03:18.500" v="3782" actId="21"/>
          <ac:picMkLst>
            <pc:docMk/>
            <pc:sldMk cId="1270722841" sldId="278"/>
            <ac:picMk id="11" creationId="{EFBC57F1-AC3E-3F81-EFD0-1A9DF4EEE8D2}"/>
          </ac:picMkLst>
        </pc:picChg>
      </pc:sldChg>
      <pc:sldChg chg="addSp delSp modSp new mod">
        <pc:chgData name="חן גדליהו" userId="7b00ebfd9535ab52" providerId="LiveId" clId="{51ED54D5-D079-4A03-9B86-4C6BDA3861E2}" dt="2023-02-16T21:44:56.299" v="5896" actId="14100"/>
        <pc:sldMkLst>
          <pc:docMk/>
          <pc:sldMk cId="203688101" sldId="279"/>
        </pc:sldMkLst>
        <pc:spChg chg="mod">
          <ac:chgData name="חן גדליהו" userId="7b00ebfd9535ab52" providerId="LiveId" clId="{51ED54D5-D079-4A03-9B86-4C6BDA3861E2}" dt="2023-02-16T18:04:30.738" v="3796" actId="1076"/>
          <ac:spMkLst>
            <pc:docMk/>
            <pc:sldMk cId="203688101" sldId="279"/>
            <ac:spMk id="2" creationId="{75A6FA33-FC9F-02C4-959B-0A1AF77E3B9D}"/>
          </ac:spMkLst>
        </pc:spChg>
        <pc:spChg chg="del">
          <ac:chgData name="חן גדליהו" userId="7b00ebfd9535ab52" providerId="LiveId" clId="{51ED54D5-D079-4A03-9B86-4C6BDA3861E2}" dt="2023-02-16T18:03:22.324" v="3783"/>
          <ac:spMkLst>
            <pc:docMk/>
            <pc:sldMk cId="203688101" sldId="279"/>
            <ac:spMk id="3" creationId="{ACF443AB-8300-BB7E-CA98-E252B6AC5CFB}"/>
          </ac:spMkLst>
        </pc:spChg>
        <pc:spChg chg="add del mod">
          <ac:chgData name="חן גדליהו" userId="7b00ebfd9535ab52" providerId="LiveId" clId="{51ED54D5-D079-4A03-9B86-4C6BDA3861E2}" dt="2023-02-16T18:49:01.716" v="3969" actId="478"/>
          <ac:spMkLst>
            <pc:docMk/>
            <pc:sldMk cId="203688101" sldId="279"/>
            <ac:spMk id="5" creationId="{440C131E-54E9-EF58-494F-5938802A3B0E}"/>
          </ac:spMkLst>
        </pc:spChg>
        <pc:spChg chg="add mod">
          <ac:chgData name="חן גדליהו" userId="7b00ebfd9535ab52" providerId="LiveId" clId="{51ED54D5-D079-4A03-9B86-4C6BDA3861E2}" dt="2023-02-16T21:44:56.299" v="5896" actId="14100"/>
          <ac:spMkLst>
            <pc:docMk/>
            <pc:sldMk cId="203688101" sldId="279"/>
            <ac:spMk id="6" creationId="{455D4A36-17A0-D840-182F-C2042E965D3C}"/>
          </ac:spMkLst>
        </pc:spChg>
        <pc:picChg chg="add mod">
          <ac:chgData name="חן גדליהו" userId="7b00ebfd9535ab52" providerId="LiveId" clId="{51ED54D5-D079-4A03-9B86-4C6BDA3861E2}" dt="2023-02-16T18:48:20.367" v="3962" actId="1076"/>
          <ac:picMkLst>
            <pc:docMk/>
            <pc:sldMk cId="203688101" sldId="279"/>
            <ac:picMk id="4" creationId="{4D5492BE-D78D-A24B-09FC-F3E293F1AB37}"/>
          </ac:picMkLst>
        </pc:picChg>
      </pc:sldChg>
      <pc:sldChg chg="addSp delSp modSp new mod">
        <pc:chgData name="חן גדליהו" userId="7b00ebfd9535ab52" providerId="LiveId" clId="{51ED54D5-D079-4A03-9B86-4C6BDA3861E2}" dt="2023-02-16T21:50:22.504" v="5908" actId="14100"/>
        <pc:sldMkLst>
          <pc:docMk/>
          <pc:sldMk cId="1849880631" sldId="280"/>
        </pc:sldMkLst>
        <pc:spChg chg="mod">
          <ac:chgData name="חן גדליהו" userId="7b00ebfd9535ab52" providerId="LiveId" clId="{51ED54D5-D079-4A03-9B86-4C6BDA3861E2}" dt="2023-02-16T18:04:59.160" v="3800" actId="1076"/>
          <ac:spMkLst>
            <pc:docMk/>
            <pc:sldMk cId="1849880631" sldId="280"/>
            <ac:spMk id="2" creationId="{366E260A-E343-7DF9-360E-0E1700427136}"/>
          </ac:spMkLst>
        </pc:spChg>
        <pc:spChg chg="del">
          <ac:chgData name="חן גדליהו" userId="7b00ebfd9535ab52" providerId="LiveId" clId="{51ED54D5-D079-4A03-9B86-4C6BDA3861E2}" dt="2023-02-16T18:03:34.612" v="3785"/>
          <ac:spMkLst>
            <pc:docMk/>
            <pc:sldMk cId="1849880631" sldId="280"/>
            <ac:spMk id="3" creationId="{EA7EC558-17D2-AD31-87AF-1BE5C63527C3}"/>
          </ac:spMkLst>
        </pc:spChg>
        <pc:spChg chg="add mod">
          <ac:chgData name="חן גדליהו" userId="7b00ebfd9535ab52" providerId="LiveId" clId="{51ED54D5-D079-4A03-9B86-4C6BDA3861E2}" dt="2023-02-16T21:50:14.965" v="5906" actId="14100"/>
          <ac:spMkLst>
            <pc:docMk/>
            <pc:sldMk cId="1849880631" sldId="280"/>
            <ac:spMk id="10" creationId="{2AD4CF81-C48F-9A4C-F542-42231728D9D7}"/>
          </ac:spMkLst>
        </pc:spChg>
        <pc:spChg chg="add mod">
          <ac:chgData name="חן גדליהו" userId="7b00ebfd9535ab52" providerId="LiveId" clId="{51ED54D5-D079-4A03-9B86-4C6BDA3861E2}" dt="2023-02-16T21:50:08.128" v="5904" actId="14100"/>
          <ac:spMkLst>
            <pc:docMk/>
            <pc:sldMk cId="1849880631" sldId="280"/>
            <ac:spMk id="11" creationId="{8EF730A7-ADAA-3D87-224A-10C76B741DA1}"/>
          </ac:spMkLst>
        </pc:spChg>
        <pc:spChg chg="add mod">
          <ac:chgData name="חן גדליהו" userId="7b00ebfd9535ab52" providerId="LiveId" clId="{51ED54D5-D079-4A03-9B86-4C6BDA3861E2}" dt="2023-02-16T21:50:22.504" v="5908" actId="14100"/>
          <ac:spMkLst>
            <pc:docMk/>
            <pc:sldMk cId="1849880631" sldId="280"/>
            <ac:spMk id="12" creationId="{20AE9EBD-5530-9768-CD0D-3B6A2C4FFA3D}"/>
          </ac:spMkLst>
        </pc:spChg>
        <pc:picChg chg="add mod">
          <ac:chgData name="חן גדליהו" userId="7b00ebfd9535ab52" providerId="LiveId" clId="{51ED54D5-D079-4A03-9B86-4C6BDA3861E2}" dt="2023-02-16T18:55:31.408" v="4191" actId="1076"/>
          <ac:picMkLst>
            <pc:docMk/>
            <pc:sldMk cId="1849880631" sldId="280"/>
            <ac:picMk id="4" creationId="{B7CE0717-51FF-20D3-18F8-41E0519A7BB1}"/>
          </ac:picMkLst>
        </pc:picChg>
        <pc:picChg chg="add mod">
          <ac:chgData name="חן גדליהו" userId="7b00ebfd9535ab52" providerId="LiveId" clId="{51ED54D5-D079-4A03-9B86-4C6BDA3861E2}" dt="2023-02-16T18:06:56.025" v="3822" actId="14100"/>
          <ac:picMkLst>
            <pc:docMk/>
            <pc:sldMk cId="1849880631" sldId="280"/>
            <ac:picMk id="5" creationId="{54925AE0-7FFA-A96A-8693-9E2BF5105C1F}"/>
          </ac:picMkLst>
        </pc:picChg>
        <pc:picChg chg="add mod">
          <ac:chgData name="חן גדליהו" userId="7b00ebfd9535ab52" providerId="LiveId" clId="{51ED54D5-D079-4A03-9B86-4C6BDA3861E2}" dt="2023-02-16T18:06:49.935" v="3821" actId="14100"/>
          <ac:picMkLst>
            <pc:docMk/>
            <pc:sldMk cId="1849880631" sldId="280"/>
            <ac:picMk id="6" creationId="{3B944D6A-C4FF-7A89-6961-770D41A7F71C}"/>
          </ac:picMkLst>
        </pc:picChg>
        <pc:picChg chg="add mod">
          <ac:chgData name="חן גדליהו" userId="7b00ebfd9535ab52" providerId="LiveId" clId="{51ED54D5-D079-4A03-9B86-4C6BDA3861E2}" dt="2023-02-16T18:55:31.940" v="4192" actId="1076"/>
          <ac:picMkLst>
            <pc:docMk/>
            <pc:sldMk cId="1849880631" sldId="280"/>
            <ac:picMk id="7" creationId="{DB062F6C-8C74-FEDA-5010-5F1211243AF3}"/>
          </ac:picMkLst>
        </pc:picChg>
        <pc:picChg chg="add mod">
          <ac:chgData name="חן גדליהו" userId="7b00ebfd9535ab52" providerId="LiveId" clId="{51ED54D5-D079-4A03-9B86-4C6BDA3861E2}" dt="2023-02-16T18:55:30.873" v="4190" actId="1076"/>
          <ac:picMkLst>
            <pc:docMk/>
            <pc:sldMk cId="1849880631" sldId="280"/>
            <ac:picMk id="8" creationId="{5F2CA0A1-A8C9-7562-DF87-49AC777F615F}"/>
          </ac:picMkLst>
        </pc:picChg>
        <pc:picChg chg="add mod">
          <ac:chgData name="חן גדליהו" userId="7b00ebfd9535ab52" providerId="LiveId" clId="{51ED54D5-D079-4A03-9B86-4C6BDA3861E2}" dt="2023-02-16T18:43:02.973" v="3894" actId="14100"/>
          <ac:picMkLst>
            <pc:docMk/>
            <pc:sldMk cId="1849880631" sldId="280"/>
            <ac:picMk id="9" creationId="{BEA3802B-8169-7007-08E0-97F47E722A90}"/>
          </ac:picMkLst>
        </pc:picChg>
      </pc:sldChg>
      <pc:sldChg chg="addSp delSp modSp new mod">
        <pc:chgData name="חן גדליהו" userId="7b00ebfd9535ab52" providerId="LiveId" clId="{51ED54D5-D079-4A03-9B86-4C6BDA3861E2}" dt="2023-02-16T21:51:28.938" v="5914" actId="14100"/>
        <pc:sldMkLst>
          <pc:docMk/>
          <pc:sldMk cId="1205386599" sldId="281"/>
        </pc:sldMkLst>
        <pc:spChg chg="mod">
          <ac:chgData name="חן גדליהו" userId="7b00ebfd9535ab52" providerId="LiveId" clId="{51ED54D5-D079-4A03-9B86-4C6BDA3861E2}" dt="2023-02-16T18:08:22.216" v="3828" actId="1076"/>
          <ac:spMkLst>
            <pc:docMk/>
            <pc:sldMk cId="1205386599" sldId="281"/>
            <ac:spMk id="2" creationId="{AAAD5DED-F853-7CAD-7E0C-F55502925577}"/>
          </ac:spMkLst>
        </pc:spChg>
        <pc:spChg chg="del">
          <ac:chgData name="חן גדליהו" userId="7b00ebfd9535ab52" providerId="LiveId" clId="{51ED54D5-D079-4A03-9B86-4C6BDA3861E2}" dt="2023-02-16T18:38:34.783" v="3866"/>
          <ac:spMkLst>
            <pc:docMk/>
            <pc:sldMk cId="1205386599" sldId="281"/>
            <ac:spMk id="3" creationId="{40CF9C6F-993D-3C7B-E761-E7343CE409AA}"/>
          </ac:spMkLst>
        </pc:spChg>
        <pc:spChg chg="add mod">
          <ac:chgData name="חן גדליהו" userId="7b00ebfd9535ab52" providerId="LiveId" clId="{51ED54D5-D079-4A03-9B86-4C6BDA3861E2}" dt="2023-02-16T21:51:28.938" v="5914" actId="14100"/>
          <ac:spMkLst>
            <pc:docMk/>
            <pc:sldMk cId="1205386599" sldId="281"/>
            <ac:spMk id="6" creationId="{962522F9-0FC4-602C-BB33-EA586641E831}"/>
          </ac:spMkLst>
        </pc:spChg>
        <pc:picChg chg="add mod">
          <ac:chgData name="חן גדליהו" userId="7b00ebfd9535ab52" providerId="LiveId" clId="{51ED54D5-D079-4A03-9B86-4C6BDA3861E2}" dt="2023-02-16T21:51:21.726" v="5913" actId="14100"/>
          <ac:picMkLst>
            <pc:docMk/>
            <pc:sldMk cId="1205386599" sldId="281"/>
            <ac:picMk id="5" creationId="{4B69D562-894F-4D11-7F2F-ECB19F98A35C}"/>
          </ac:picMkLst>
        </pc:picChg>
      </pc:sldChg>
      <pc:sldChg chg="addSp delSp modSp new mod">
        <pc:chgData name="חן גדליהו" userId="7b00ebfd9535ab52" providerId="LiveId" clId="{51ED54D5-D079-4A03-9B86-4C6BDA3861E2}" dt="2023-02-16T21:48:30.052" v="5899" actId="27636"/>
        <pc:sldMkLst>
          <pc:docMk/>
          <pc:sldMk cId="2601578144" sldId="282"/>
        </pc:sldMkLst>
        <pc:spChg chg="mod">
          <ac:chgData name="חן גדליהו" userId="7b00ebfd9535ab52" providerId="LiveId" clId="{51ED54D5-D079-4A03-9B86-4C6BDA3861E2}" dt="2023-02-16T18:18:03.536" v="3833" actId="1076"/>
          <ac:spMkLst>
            <pc:docMk/>
            <pc:sldMk cId="2601578144" sldId="282"/>
            <ac:spMk id="2" creationId="{86D16C07-58F3-3B57-94C0-E669E3360A2F}"/>
          </ac:spMkLst>
        </pc:spChg>
        <pc:spChg chg="mod">
          <ac:chgData name="חן גדליהו" userId="7b00ebfd9535ab52" providerId="LiveId" clId="{51ED54D5-D079-4A03-9B86-4C6BDA3861E2}" dt="2023-02-16T21:48:30.052" v="5899" actId="27636"/>
          <ac:spMkLst>
            <pc:docMk/>
            <pc:sldMk cId="2601578144" sldId="282"/>
            <ac:spMk id="3" creationId="{71CBDC6C-AFEF-C8FE-EF79-23A667FB1F7E}"/>
          </ac:spMkLst>
        </pc:spChg>
        <pc:picChg chg="add del mod">
          <ac:chgData name="חן גדליהו" userId="7b00ebfd9535ab52" providerId="LiveId" clId="{51ED54D5-D079-4A03-9B86-4C6BDA3861E2}" dt="2023-02-16T18:41:03.704" v="3875" actId="478"/>
          <ac:picMkLst>
            <pc:docMk/>
            <pc:sldMk cId="2601578144" sldId="282"/>
            <ac:picMk id="5" creationId="{38C067C1-CF88-BA4A-40AE-2438F788759E}"/>
          </ac:picMkLst>
        </pc:picChg>
        <pc:picChg chg="add del mod">
          <ac:chgData name="חן גדליהו" userId="7b00ebfd9535ab52" providerId="LiveId" clId="{51ED54D5-D079-4A03-9B86-4C6BDA3861E2}" dt="2023-02-16T18:42:18.004" v="3885" actId="21"/>
          <ac:picMkLst>
            <pc:docMk/>
            <pc:sldMk cId="2601578144" sldId="282"/>
            <ac:picMk id="6" creationId="{C816871C-C003-49EE-93AD-9002ABFD1D55}"/>
          </ac:picMkLst>
        </pc:picChg>
        <pc:picChg chg="add del mod">
          <ac:chgData name="חן גדליהו" userId="7b00ebfd9535ab52" providerId="LiveId" clId="{51ED54D5-D079-4A03-9B86-4C6BDA3861E2}" dt="2023-02-16T18:42:45.159" v="3890" actId="21"/>
          <ac:picMkLst>
            <pc:docMk/>
            <pc:sldMk cId="2601578144" sldId="282"/>
            <ac:picMk id="7" creationId="{AA1EC090-A106-900C-4078-EE5FC0D4BD53}"/>
          </ac:picMkLst>
        </pc:picChg>
        <pc:picChg chg="add del mod">
          <ac:chgData name="חן גדליהו" userId="7b00ebfd9535ab52" providerId="LiveId" clId="{51ED54D5-D079-4A03-9B86-4C6BDA3861E2}" dt="2023-02-16T18:41:38.203" v="3878" actId="21"/>
          <ac:picMkLst>
            <pc:docMk/>
            <pc:sldMk cId="2601578144" sldId="282"/>
            <ac:picMk id="8" creationId="{6773F879-E732-5639-6C80-BD06460E044D}"/>
          </ac:picMkLst>
        </pc:picChg>
      </pc:sldChg>
      <pc:sldChg chg="modSp new del mod">
        <pc:chgData name="חן גדליהו" userId="7b00ebfd9535ab52" providerId="LiveId" clId="{51ED54D5-D079-4A03-9B86-4C6BDA3861E2}" dt="2023-02-16T21:48:25.308" v="5897" actId="2696"/>
        <pc:sldMkLst>
          <pc:docMk/>
          <pc:sldMk cId="2328166453" sldId="283"/>
        </pc:sldMkLst>
        <pc:spChg chg="mod">
          <ac:chgData name="חן גדליהו" userId="7b00ebfd9535ab52" providerId="LiveId" clId="{51ED54D5-D079-4A03-9B86-4C6BDA3861E2}" dt="2023-02-16T18:18:16.277" v="3850" actId="20577"/>
          <ac:spMkLst>
            <pc:docMk/>
            <pc:sldMk cId="2328166453" sldId="283"/>
            <ac:spMk id="3" creationId="{36971F2B-06DF-943B-44D9-4A23C82C0E45}"/>
          </ac:spMkLst>
        </pc:spChg>
      </pc:sldChg>
      <pc:sldChg chg="modSp new mod">
        <pc:chgData name="חן גדליהו" userId="7b00ebfd9535ab52" providerId="LiveId" clId="{51ED54D5-D079-4A03-9B86-4C6BDA3861E2}" dt="2023-02-16T19:13:52.136" v="4851" actId="20577"/>
        <pc:sldMkLst>
          <pc:docMk/>
          <pc:sldMk cId="949578917" sldId="284"/>
        </pc:sldMkLst>
        <pc:spChg chg="mod">
          <ac:chgData name="חן גדליהו" userId="7b00ebfd9535ab52" providerId="LiveId" clId="{51ED54D5-D079-4A03-9B86-4C6BDA3861E2}" dt="2023-02-16T19:11:57.901" v="4811" actId="1076"/>
          <ac:spMkLst>
            <pc:docMk/>
            <pc:sldMk cId="949578917" sldId="284"/>
            <ac:spMk id="2" creationId="{2A1231F4-9878-CCEF-AAD4-6CBBE2EE02C6}"/>
          </ac:spMkLst>
        </pc:spChg>
        <pc:spChg chg="mod">
          <ac:chgData name="חן גדליהו" userId="7b00ebfd9535ab52" providerId="LiveId" clId="{51ED54D5-D079-4A03-9B86-4C6BDA3861E2}" dt="2023-02-16T19:13:52.136" v="4851" actId="20577"/>
          <ac:spMkLst>
            <pc:docMk/>
            <pc:sldMk cId="949578917" sldId="284"/>
            <ac:spMk id="3" creationId="{3FA3F6EA-D3AB-B44E-1B4C-E44770640291}"/>
          </ac:spMkLst>
        </pc:spChg>
      </pc:sldChg>
      <pc:sldChg chg="addSp delSp modSp new mod">
        <pc:chgData name="חן גדליהו" userId="7b00ebfd9535ab52" providerId="LiveId" clId="{51ED54D5-D079-4A03-9B86-4C6BDA3861E2}" dt="2023-02-16T21:17:48.605" v="5769" actId="1076"/>
        <pc:sldMkLst>
          <pc:docMk/>
          <pc:sldMk cId="3974094476" sldId="285"/>
        </pc:sldMkLst>
        <pc:spChg chg="mod">
          <ac:chgData name="חן גדליהו" userId="7b00ebfd9535ab52" providerId="LiveId" clId="{51ED54D5-D079-4A03-9B86-4C6BDA3861E2}" dt="2023-02-16T21:17:48.605" v="5769" actId="1076"/>
          <ac:spMkLst>
            <pc:docMk/>
            <pc:sldMk cId="3974094476" sldId="285"/>
            <ac:spMk id="2" creationId="{E0EA01EC-7C81-73D3-32C4-419BAD57FEF6}"/>
          </ac:spMkLst>
        </pc:spChg>
        <pc:spChg chg="del">
          <ac:chgData name="חן גדליהו" userId="7b00ebfd9535ab52" providerId="LiveId" clId="{51ED54D5-D079-4A03-9B86-4C6BDA3861E2}" dt="2023-02-16T19:24:36.079" v="4857"/>
          <ac:spMkLst>
            <pc:docMk/>
            <pc:sldMk cId="3974094476" sldId="285"/>
            <ac:spMk id="3" creationId="{F9268039-6022-E5B4-3F17-82365D0E3605}"/>
          </ac:spMkLst>
        </pc:spChg>
        <pc:spChg chg="add mod">
          <ac:chgData name="חן גדליהו" userId="7b00ebfd9535ab52" providerId="LiveId" clId="{51ED54D5-D079-4A03-9B86-4C6BDA3861E2}" dt="2023-02-16T21:12:04.518" v="5754" actId="1076"/>
          <ac:spMkLst>
            <pc:docMk/>
            <pc:sldMk cId="3974094476" sldId="285"/>
            <ac:spMk id="6" creationId="{D01AC241-61C7-5899-7BD6-6ECABFB5B8A7}"/>
          </ac:spMkLst>
        </pc:spChg>
        <pc:spChg chg="add del">
          <ac:chgData name="חן גדליהו" userId="7b00ebfd9535ab52" providerId="LiveId" clId="{51ED54D5-D079-4A03-9B86-4C6BDA3861E2}" dt="2023-02-16T19:34:50.177" v="4917" actId="22"/>
          <ac:spMkLst>
            <pc:docMk/>
            <pc:sldMk cId="3974094476" sldId="285"/>
            <ac:spMk id="14" creationId="{C968E120-3B74-107F-D21C-D61533017A15}"/>
          </ac:spMkLst>
        </pc:spChg>
        <pc:spChg chg="add mod">
          <ac:chgData name="חן גדליהו" userId="7b00ebfd9535ab52" providerId="LiveId" clId="{51ED54D5-D079-4A03-9B86-4C6BDA3861E2}" dt="2023-02-16T19:42:41.701" v="4968" actId="14100"/>
          <ac:spMkLst>
            <pc:docMk/>
            <pc:sldMk cId="3974094476" sldId="285"/>
            <ac:spMk id="16" creationId="{E0D66F60-4588-E718-C414-DB06D03A2DE7}"/>
          </ac:spMkLst>
        </pc:spChg>
        <pc:picChg chg="add mod modCrop">
          <ac:chgData name="חן גדליהו" userId="7b00ebfd9535ab52" providerId="LiveId" clId="{51ED54D5-D079-4A03-9B86-4C6BDA3861E2}" dt="2023-02-16T19:42:12.652" v="4962" actId="1076"/>
          <ac:picMkLst>
            <pc:docMk/>
            <pc:sldMk cId="3974094476" sldId="285"/>
            <ac:picMk id="5" creationId="{A970560A-A40B-BDA6-C2DC-8F754CA4FF6B}"/>
          </ac:picMkLst>
        </pc:picChg>
        <pc:picChg chg="add mod modCrop">
          <ac:chgData name="חן גדליהו" userId="7b00ebfd9535ab52" providerId="LiveId" clId="{51ED54D5-D079-4A03-9B86-4C6BDA3861E2}" dt="2023-02-16T19:42:15.278" v="4963" actId="1076"/>
          <ac:picMkLst>
            <pc:docMk/>
            <pc:sldMk cId="3974094476" sldId="285"/>
            <ac:picMk id="8" creationId="{AC0C4CC2-54A0-2EF9-DC8A-01BFDD98AEDC}"/>
          </ac:picMkLst>
        </pc:picChg>
        <pc:picChg chg="add mod modCrop">
          <ac:chgData name="חן גדליהו" userId="7b00ebfd9535ab52" providerId="LiveId" clId="{51ED54D5-D079-4A03-9B86-4C6BDA3861E2}" dt="2023-02-16T19:42:30.381" v="4966" actId="14100"/>
          <ac:picMkLst>
            <pc:docMk/>
            <pc:sldMk cId="3974094476" sldId="285"/>
            <ac:picMk id="15" creationId="{3E733D3F-82DB-8B66-685F-B5F490DFCC31}"/>
          </ac:picMkLst>
        </pc:picChg>
        <pc:cxnChg chg="add mod">
          <ac:chgData name="חן גדליהו" userId="7b00ebfd9535ab52" providerId="LiveId" clId="{51ED54D5-D079-4A03-9B86-4C6BDA3861E2}" dt="2023-02-16T19:42:21.754" v="4964" actId="1076"/>
          <ac:cxnSpMkLst>
            <pc:docMk/>
            <pc:sldMk cId="3974094476" sldId="285"/>
            <ac:cxnSpMk id="10" creationId="{41E56338-A695-3EE6-FF1C-2C1C0EC45F8F}"/>
          </ac:cxnSpMkLst>
        </pc:cxnChg>
      </pc:sldChg>
      <pc:sldChg chg="addSp delSp modSp new mod ord">
        <pc:chgData name="חן גדליהו" userId="7b00ebfd9535ab52" providerId="LiveId" clId="{51ED54D5-D079-4A03-9B86-4C6BDA3861E2}" dt="2023-02-16T21:05:54.347" v="5731" actId="20577"/>
        <pc:sldMkLst>
          <pc:docMk/>
          <pc:sldMk cId="2040100430" sldId="286"/>
        </pc:sldMkLst>
        <pc:spChg chg="mod">
          <ac:chgData name="חן גדליהו" userId="7b00ebfd9535ab52" providerId="LiveId" clId="{51ED54D5-D079-4A03-9B86-4C6BDA3861E2}" dt="2023-02-16T19:45:32.829" v="4980" actId="14100"/>
          <ac:spMkLst>
            <pc:docMk/>
            <pc:sldMk cId="2040100430" sldId="286"/>
            <ac:spMk id="2" creationId="{17D7A02B-82AB-A339-79B3-68DFF074B96E}"/>
          </ac:spMkLst>
        </pc:spChg>
        <pc:spChg chg="del">
          <ac:chgData name="חן גדליהו" userId="7b00ebfd9535ab52" providerId="LiveId" clId="{51ED54D5-D079-4A03-9B86-4C6BDA3861E2}" dt="2023-02-16T19:34:16.648" v="4912"/>
          <ac:spMkLst>
            <pc:docMk/>
            <pc:sldMk cId="2040100430" sldId="286"/>
            <ac:spMk id="3" creationId="{2E5DE94C-DEBD-20B8-F316-60069E494A8A}"/>
          </ac:spMkLst>
        </pc:spChg>
        <pc:spChg chg="add mod">
          <ac:chgData name="חן גדליהו" userId="7b00ebfd9535ab52" providerId="LiveId" clId="{51ED54D5-D079-4A03-9B86-4C6BDA3861E2}" dt="2023-02-16T21:05:54.347" v="5731" actId="20577"/>
          <ac:spMkLst>
            <pc:docMk/>
            <pc:sldMk cId="2040100430" sldId="286"/>
            <ac:spMk id="7" creationId="{BE51ADAC-2FCB-6AFE-A37F-0A0585608573}"/>
          </ac:spMkLst>
        </pc:spChg>
        <pc:spChg chg="add mod">
          <ac:chgData name="חן גדליהו" userId="7b00ebfd9535ab52" providerId="LiveId" clId="{51ED54D5-D079-4A03-9B86-4C6BDA3861E2}" dt="2023-02-16T19:52:09.826" v="5023" actId="1076"/>
          <ac:spMkLst>
            <pc:docMk/>
            <pc:sldMk cId="2040100430" sldId="286"/>
            <ac:spMk id="11" creationId="{E98336A1-905E-8399-35B5-CBBB61E78297}"/>
          </ac:spMkLst>
        </pc:spChg>
        <pc:spChg chg="add mod">
          <ac:chgData name="חן גדליהו" userId="7b00ebfd9535ab52" providerId="LiveId" clId="{51ED54D5-D079-4A03-9B86-4C6BDA3861E2}" dt="2023-02-16T19:51:51.938" v="5020" actId="14100"/>
          <ac:spMkLst>
            <pc:docMk/>
            <pc:sldMk cId="2040100430" sldId="286"/>
            <ac:spMk id="12" creationId="{09708106-0394-96B9-B558-0895FAD99D14}"/>
          </ac:spMkLst>
        </pc:spChg>
        <pc:picChg chg="add del mod">
          <ac:chgData name="חן גדליהו" userId="7b00ebfd9535ab52" providerId="LiveId" clId="{51ED54D5-D079-4A03-9B86-4C6BDA3861E2}" dt="2023-02-16T19:43:13.782" v="4969" actId="478"/>
          <ac:picMkLst>
            <pc:docMk/>
            <pc:sldMk cId="2040100430" sldId="286"/>
            <ac:picMk id="5" creationId="{053322F5-B085-287B-70FC-7869375D0560}"/>
          </ac:picMkLst>
        </pc:picChg>
        <pc:picChg chg="add mod modCrop">
          <ac:chgData name="חן גדליהו" userId="7b00ebfd9535ab52" providerId="LiveId" clId="{51ED54D5-D079-4A03-9B86-4C6BDA3861E2}" dt="2023-02-16T19:49:10.749" v="5004" actId="1076"/>
          <ac:picMkLst>
            <pc:docMk/>
            <pc:sldMk cId="2040100430" sldId="286"/>
            <ac:picMk id="9" creationId="{5483C428-5433-48BB-BF10-83E95CBEC819}"/>
          </ac:picMkLst>
        </pc:picChg>
        <pc:picChg chg="add mod modCrop">
          <ac:chgData name="חן גדליהו" userId="7b00ebfd9535ab52" providerId="LiveId" clId="{51ED54D5-D079-4A03-9B86-4C6BDA3861E2}" dt="2023-02-16T19:51:43.832" v="5018" actId="1076"/>
          <ac:picMkLst>
            <pc:docMk/>
            <pc:sldMk cId="2040100430" sldId="286"/>
            <ac:picMk id="10" creationId="{D38A15B3-5647-22CF-FA3E-DFA22D6C462C}"/>
          </ac:picMkLst>
        </pc:picChg>
        <pc:picChg chg="add mod">
          <ac:chgData name="חן גדליהו" userId="7b00ebfd9535ab52" providerId="LiveId" clId="{51ED54D5-D079-4A03-9B86-4C6BDA3861E2}" dt="2023-02-16T19:52:30.905" v="5025" actId="1076"/>
          <ac:picMkLst>
            <pc:docMk/>
            <pc:sldMk cId="2040100430" sldId="286"/>
            <ac:picMk id="13" creationId="{B8E11037-862D-CA47-78AB-397867762BB7}"/>
          </ac:picMkLst>
        </pc:picChg>
        <pc:picChg chg="add mod">
          <ac:chgData name="חן גדליהו" userId="7b00ebfd9535ab52" providerId="LiveId" clId="{51ED54D5-D079-4A03-9B86-4C6BDA3861E2}" dt="2023-02-16T19:53:41.426" v="5037" actId="14100"/>
          <ac:picMkLst>
            <pc:docMk/>
            <pc:sldMk cId="2040100430" sldId="286"/>
            <ac:picMk id="14" creationId="{C089BBD5-F2BB-8142-F363-9E4B6F7EF19A}"/>
          </ac:picMkLst>
        </pc:picChg>
        <pc:picChg chg="add mod">
          <ac:chgData name="חן גדליהו" userId="7b00ebfd9535ab52" providerId="LiveId" clId="{51ED54D5-D079-4A03-9B86-4C6BDA3861E2}" dt="2023-02-16T19:53:50.680" v="5039" actId="1076"/>
          <ac:picMkLst>
            <pc:docMk/>
            <pc:sldMk cId="2040100430" sldId="286"/>
            <ac:picMk id="15" creationId="{26D19F8F-3129-AA5F-E632-781A0D8FE3D1}"/>
          </ac:picMkLst>
        </pc:picChg>
        <pc:picChg chg="add mod">
          <ac:chgData name="חן גדליהו" userId="7b00ebfd9535ab52" providerId="LiveId" clId="{51ED54D5-D079-4A03-9B86-4C6BDA3861E2}" dt="2023-02-16T19:54:06.253" v="5042" actId="14100"/>
          <ac:picMkLst>
            <pc:docMk/>
            <pc:sldMk cId="2040100430" sldId="286"/>
            <ac:picMk id="16" creationId="{FB41D9E1-F4C5-8CBB-DB80-574CFDEF4249}"/>
          </ac:picMkLst>
        </pc:picChg>
        <pc:picChg chg="add mod">
          <ac:chgData name="חן גדליהו" userId="7b00ebfd9535ab52" providerId="LiveId" clId="{51ED54D5-D079-4A03-9B86-4C6BDA3861E2}" dt="2023-02-16T19:54:14.430" v="5044" actId="1076"/>
          <ac:picMkLst>
            <pc:docMk/>
            <pc:sldMk cId="2040100430" sldId="286"/>
            <ac:picMk id="17" creationId="{EC8E2DF3-63FE-AC8C-596B-C331C04E5B66}"/>
          </ac:picMkLst>
        </pc:picChg>
        <pc:picChg chg="add mod">
          <ac:chgData name="חן גדליהו" userId="7b00ebfd9535ab52" providerId="LiveId" clId="{51ED54D5-D079-4A03-9B86-4C6BDA3861E2}" dt="2023-02-16T19:54:47.917" v="5050" actId="14100"/>
          <ac:picMkLst>
            <pc:docMk/>
            <pc:sldMk cId="2040100430" sldId="286"/>
            <ac:picMk id="18" creationId="{4F9A7243-D211-4268-2A53-38268FB71D3E}"/>
          </ac:picMkLst>
        </pc:picChg>
      </pc:sldChg>
      <pc:sldChg chg="addSp delSp modSp new mod">
        <pc:chgData name="חן גדליהו" userId="7b00ebfd9535ab52" providerId="LiveId" clId="{51ED54D5-D079-4A03-9B86-4C6BDA3861E2}" dt="2023-02-16T21:11:07.956" v="5751" actId="1076"/>
        <pc:sldMkLst>
          <pc:docMk/>
          <pc:sldMk cId="1872343017" sldId="287"/>
        </pc:sldMkLst>
        <pc:spChg chg="mod">
          <ac:chgData name="חן גדליהו" userId="7b00ebfd9535ab52" providerId="LiveId" clId="{51ED54D5-D079-4A03-9B86-4C6BDA3861E2}" dt="2023-02-16T20:05:15.495" v="5230" actId="121"/>
          <ac:spMkLst>
            <pc:docMk/>
            <pc:sldMk cId="1872343017" sldId="287"/>
            <ac:spMk id="2" creationId="{96E0E4D9-CEB8-A2D4-262F-AA0FF43201A0}"/>
          </ac:spMkLst>
        </pc:spChg>
        <pc:spChg chg="mod">
          <ac:chgData name="חן גדליהו" userId="7b00ebfd9535ab52" providerId="LiveId" clId="{51ED54D5-D079-4A03-9B86-4C6BDA3861E2}" dt="2023-02-16T21:11:07.956" v="5751" actId="1076"/>
          <ac:spMkLst>
            <pc:docMk/>
            <pc:sldMk cId="1872343017" sldId="287"/>
            <ac:spMk id="3" creationId="{C6120728-2672-39EF-3832-7467DEBCCBD0}"/>
          </ac:spMkLst>
        </pc:spChg>
        <pc:spChg chg="add mod">
          <ac:chgData name="חן גדליהו" userId="7b00ebfd9535ab52" providerId="LiveId" clId="{51ED54D5-D079-4A03-9B86-4C6BDA3861E2}" dt="2023-02-16T21:09:26.803" v="5743" actId="1076"/>
          <ac:spMkLst>
            <pc:docMk/>
            <pc:sldMk cId="1872343017" sldId="287"/>
            <ac:spMk id="8" creationId="{FD1E9A02-78C3-1FE7-DAE1-765BE58B34E6}"/>
          </ac:spMkLst>
        </pc:spChg>
        <pc:picChg chg="add del mod modCrop">
          <ac:chgData name="חן גדליהו" userId="7b00ebfd9535ab52" providerId="LiveId" clId="{51ED54D5-D079-4A03-9B86-4C6BDA3861E2}" dt="2023-02-16T20:13:17.257" v="5378" actId="478"/>
          <ac:picMkLst>
            <pc:docMk/>
            <pc:sldMk cId="1872343017" sldId="287"/>
            <ac:picMk id="5" creationId="{DC252F78-B726-B8DD-567C-4B89EF92D8C2}"/>
          </ac:picMkLst>
        </pc:picChg>
        <pc:picChg chg="add mod modCrop">
          <ac:chgData name="חן גדליהו" userId="7b00ebfd9535ab52" providerId="LiveId" clId="{51ED54D5-D079-4A03-9B86-4C6BDA3861E2}" dt="2023-02-16T21:09:38.481" v="5745" actId="1076"/>
          <ac:picMkLst>
            <pc:docMk/>
            <pc:sldMk cId="1872343017" sldId="287"/>
            <ac:picMk id="7" creationId="{B6320804-89EF-8EE6-196E-083F708D1509}"/>
          </ac:picMkLst>
        </pc:picChg>
        <pc:picChg chg="add mod modCrop">
          <ac:chgData name="חן גדליהו" userId="7b00ebfd9535ab52" providerId="LiveId" clId="{51ED54D5-D079-4A03-9B86-4C6BDA3861E2}" dt="2023-02-16T21:10:24.478" v="5748" actId="1076"/>
          <ac:picMkLst>
            <pc:docMk/>
            <pc:sldMk cId="1872343017" sldId="287"/>
            <ac:picMk id="10" creationId="{68A8825A-686C-6291-704A-D47EF7DA9691}"/>
          </ac:picMkLst>
        </pc:picChg>
      </pc:sldChg>
      <pc:sldChg chg="addSp delSp modSp new mod">
        <pc:chgData name="חן גדליהו" userId="7b00ebfd9535ab52" providerId="LiveId" clId="{51ED54D5-D079-4A03-9B86-4C6BDA3861E2}" dt="2023-02-16T21:15:21.770" v="5764" actId="14100"/>
        <pc:sldMkLst>
          <pc:docMk/>
          <pc:sldMk cId="1302520136" sldId="288"/>
        </pc:sldMkLst>
        <pc:spChg chg="mod">
          <ac:chgData name="חן גדליהו" userId="7b00ebfd9535ab52" providerId="LiveId" clId="{51ED54D5-D079-4A03-9B86-4C6BDA3861E2}" dt="2023-02-16T21:15:21.770" v="5764" actId="14100"/>
          <ac:spMkLst>
            <pc:docMk/>
            <pc:sldMk cId="1302520136" sldId="288"/>
            <ac:spMk id="2" creationId="{FDEA8C54-4945-A1E0-513B-6CC3FD519B08}"/>
          </ac:spMkLst>
        </pc:spChg>
        <pc:spChg chg="del">
          <ac:chgData name="חן גדליהו" userId="7b00ebfd9535ab52" providerId="LiveId" clId="{51ED54D5-D079-4A03-9B86-4C6BDA3861E2}" dt="2023-02-16T20:57:05.551" v="5529"/>
          <ac:spMkLst>
            <pc:docMk/>
            <pc:sldMk cId="1302520136" sldId="288"/>
            <ac:spMk id="3" creationId="{57BD5D69-65E7-ECF5-4510-79E6164FB7CB}"/>
          </ac:spMkLst>
        </pc:spChg>
        <pc:spChg chg="add mod">
          <ac:chgData name="חן גדליהו" userId="7b00ebfd9535ab52" providerId="LiveId" clId="{51ED54D5-D079-4A03-9B86-4C6BDA3861E2}" dt="2023-02-16T21:14:07.627" v="5757" actId="1076"/>
          <ac:spMkLst>
            <pc:docMk/>
            <pc:sldMk cId="1302520136" sldId="288"/>
            <ac:spMk id="6" creationId="{11DED5A5-D7A4-984B-2EAC-EEED7197F0A0}"/>
          </ac:spMkLst>
        </pc:spChg>
        <pc:picChg chg="add mod modCrop">
          <ac:chgData name="חן גדליהו" userId="7b00ebfd9535ab52" providerId="LiveId" clId="{51ED54D5-D079-4A03-9B86-4C6BDA3861E2}" dt="2023-02-16T21:14:20.715" v="5758" actId="1076"/>
          <ac:picMkLst>
            <pc:docMk/>
            <pc:sldMk cId="1302520136" sldId="288"/>
            <ac:picMk id="5" creationId="{74D41746-1604-7DA5-5DD9-D6C63F149A45}"/>
          </ac:picMkLst>
        </pc:picChg>
      </pc:sldChg>
      <pc:sldChg chg="new del">
        <pc:chgData name="חן גדליהו" userId="7b00ebfd9535ab52" providerId="LiveId" clId="{51ED54D5-D079-4A03-9B86-4C6BDA3861E2}" dt="2023-02-16T21:15:47.909" v="5765" actId="2696"/>
        <pc:sldMkLst>
          <pc:docMk/>
          <pc:sldMk cId="1893972510" sldId="289"/>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9A204E-73B7-4A38-8521-898D8CAE9376}"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pPr rtl="1"/>
          <a:endParaRPr lang="he-IL"/>
        </a:p>
      </dgm:t>
    </dgm:pt>
    <dgm:pt modelId="{64C0E578-2494-4E6C-A471-3ADE197B50A8}">
      <dgm:prSet phldrT="[טקסט]" custT="1"/>
      <dgm:spPr>
        <a:solidFill>
          <a:srgbClr val="82FEFF"/>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pPr rtl="1"/>
          <a:r>
            <a:rPr lang="en-US" sz="2400" dirty="0">
              <a:solidFill>
                <a:srgbClr val="0F2F57"/>
              </a:solidFill>
              <a:latin typeface="Arial Rounded MT Bold" panose="020F0704030504030204" pitchFamily="34" charset="0"/>
            </a:rPr>
            <a:t>Scraping the data</a:t>
          </a:r>
          <a:endParaRPr lang="he-IL" sz="2400" dirty="0">
            <a:solidFill>
              <a:srgbClr val="0F2F57"/>
            </a:solidFill>
            <a:latin typeface="Arial Rounded MT Bold" panose="020F0704030504030204" pitchFamily="34" charset="0"/>
          </a:endParaRPr>
        </a:p>
      </dgm:t>
    </dgm:pt>
    <dgm:pt modelId="{2644E3AF-CD8C-498D-BFEC-06C1B4428003}" type="parTrans" cxnId="{BEBBE3E3-3967-4739-B5B7-4B879AEEC1FC}">
      <dgm:prSet/>
      <dgm:spPr/>
      <dgm:t>
        <a:bodyPr/>
        <a:lstStyle/>
        <a:p>
          <a:pPr rtl="1"/>
          <a:endParaRPr lang="he-IL" sz="1800"/>
        </a:p>
      </dgm:t>
    </dgm:pt>
    <dgm:pt modelId="{F2B7196A-C82B-487A-8386-3CE486190CA0}" type="sibTrans" cxnId="{BEBBE3E3-3967-4739-B5B7-4B879AEEC1FC}">
      <dgm:prSet custT="1">
        <dgm:style>
          <a:lnRef idx="3">
            <a:schemeClr val="accent5"/>
          </a:lnRef>
          <a:fillRef idx="0">
            <a:schemeClr val="accent5"/>
          </a:fillRef>
          <a:effectRef idx="2">
            <a:schemeClr val="accent5"/>
          </a:effectRef>
          <a:fontRef idx="minor">
            <a:schemeClr val="tx1"/>
          </a:fontRef>
        </dgm:style>
      </dgm:prSet>
      <dgm:spPr>
        <a:ln>
          <a:solidFill>
            <a:srgbClr val="82FEFF"/>
          </a:solidFill>
        </a:ln>
      </dgm:spPr>
      <dgm:t>
        <a:bodyPr/>
        <a:lstStyle/>
        <a:p>
          <a:pPr rtl="1"/>
          <a:endParaRPr lang="he-IL" sz="500"/>
        </a:p>
      </dgm:t>
    </dgm:pt>
    <dgm:pt modelId="{B139E624-F2D5-43E9-92A1-D02D36848B4C}">
      <dgm:prSet phldrT="[טקסט]" custT="1"/>
      <dgm:spPr>
        <a:solidFill>
          <a:srgbClr val="82FEFF"/>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pPr rtl="1"/>
          <a:r>
            <a:rPr lang="en-US" sz="2400" dirty="0">
              <a:solidFill>
                <a:srgbClr val="0F2F57"/>
              </a:solidFill>
              <a:latin typeface="Arial Rounded MT Bold" panose="020F0704030504030204" pitchFamily="34" charset="0"/>
            </a:rPr>
            <a:t>Initial cleaning and combining data</a:t>
          </a:r>
          <a:endParaRPr lang="he-IL" sz="2400" dirty="0">
            <a:solidFill>
              <a:srgbClr val="0F2F57"/>
            </a:solidFill>
            <a:latin typeface="Arial Rounded MT Bold" panose="020F0704030504030204" pitchFamily="34" charset="0"/>
          </a:endParaRPr>
        </a:p>
      </dgm:t>
    </dgm:pt>
    <dgm:pt modelId="{3EFA61C1-1964-4C89-B148-F55CBB510EC0}" type="parTrans" cxnId="{664700F8-1A5C-4132-A812-CFC7B22FDC83}">
      <dgm:prSet/>
      <dgm:spPr/>
      <dgm:t>
        <a:bodyPr/>
        <a:lstStyle/>
        <a:p>
          <a:pPr rtl="1"/>
          <a:endParaRPr lang="he-IL" sz="1800"/>
        </a:p>
      </dgm:t>
    </dgm:pt>
    <dgm:pt modelId="{A43B5A74-AC4A-4F18-93BD-F9AC3AEB0272}" type="sibTrans" cxnId="{664700F8-1A5C-4132-A812-CFC7B22FDC83}">
      <dgm:prSet custT="1">
        <dgm:style>
          <a:lnRef idx="3">
            <a:schemeClr val="accent5"/>
          </a:lnRef>
          <a:fillRef idx="0">
            <a:schemeClr val="accent5"/>
          </a:fillRef>
          <a:effectRef idx="2">
            <a:schemeClr val="accent5"/>
          </a:effectRef>
          <a:fontRef idx="minor">
            <a:schemeClr val="tx1"/>
          </a:fontRef>
        </dgm:style>
      </dgm:prSet>
      <dgm:spPr>
        <a:ln>
          <a:solidFill>
            <a:srgbClr val="82FEFF"/>
          </a:solidFill>
        </a:ln>
      </dgm:spPr>
      <dgm:t>
        <a:bodyPr/>
        <a:lstStyle/>
        <a:p>
          <a:pPr rtl="1"/>
          <a:endParaRPr lang="he-IL" sz="500"/>
        </a:p>
      </dgm:t>
    </dgm:pt>
    <dgm:pt modelId="{C055352D-6EA5-494C-93C3-CB5A2C44EA5D}">
      <dgm:prSet phldrT="[טקסט]" custT="1"/>
      <dgm:spPr>
        <a:solidFill>
          <a:srgbClr val="82FEFF"/>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pPr rtl="1"/>
          <a:r>
            <a:rPr lang="en-US" sz="2400" dirty="0">
              <a:solidFill>
                <a:srgbClr val="0F2F57"/>
              </a:solidFill>
              <a:latin typeface="Arial Rounded MT Bold" panose="020F0704030504030204" pitchFamily="34" charset="0"/>
            </a:rPr>
            <a:t>EDA &amp; Visualization</a:t>
          </a:r>
          <a:endParaRPr lang="he-IL" sz="2400" dirty="0">
            <a:solidFill>
              <a:srgbClr val="0F2F57"/>
            </a:solidFill>
            <a:latin typeface="Arial Rounded MT Bold" panose="020F0704030504030204" pitchFamily="34" charset="0"/>
          </a:endParaRPr>
        </a:p>
      </dgm:t>
    </dgm:pt>
    <dgm:pt modelId="{1A5CFA64-058C-4572-877A-563A3B783836}" type="parTrans" cxnId="{0230B189-C2EA-4467-B4B5-02A906895E0C}">
      <dgm:prSet/>
      <dgm:spPr/>
      <dgm:t>
        <a:bodyPr/>
        <a:lstStyle/>
        <a:p>
          <a:pPr rtl="1"/>
          <a:endParaRPr lang="he-IL" sz="1800"/>
        </a:p>
      </dgm:t>
    </dgm:pt>
    <dgm:pt modelId="{1283DE83-3808-43C3-8E22-3B8CDF166819}" type="sibTrans" cxnId="{0230B189-C2EA-4467-B4B5-02A906895E0C}">
      <dgm:prSet custT="1">
        <dgm:style>
          <a:lnRef idx="3">
            <a:schemeClr val="accent5"/>
          </a:lnRef>
          <a:fillRef idx="0">
            <a:schemeClr val="accent5"/>
          </a:fillRef>
          <a:effectRef idx="2">
            <a:schemeClr val="accent5"/>
          </a:effectRef>
          <a:fontRef idx="minor">
            <a:schemeClr val="tx1"/>
          </a:fontRef>
        </dgm:style>
      </dgm:prSet>
      <dgm:spPr>
        <a:ln>
          <a:solidFill>
            <a:srgbClr val="82FEFF"/>
          </a:solidFill>
        </a:ln>
      </dgm:spPr>
      <dgm:t>
        <a:bodyPr/>
        <a:lstStyle/>
        <a:p>
          <a:pPr rtl="1"/>
          <a:endParaRPr lang="he-IL" sz="500"/>
        </a:p>
      </dgm:t>
    </dgm:pt>
    <dgm:pt modelId="{F1744AC8-CDF3-46C9-B07F-41056C04C22E}">
      <dgm:prSet phldrT="[טקסט]" custT="1"/>
      <dgm:spPr>
        <a:solidFill>
          <a:srgbClr val="82FEFF"/>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pPr rtl="1"/>
          <a:r>
            <a:rPr lang="en-US" sz="2400" dirty="0">
              <a:solidFill>
                <a:srgbClr val="0F2F57"/>
              </a:solidFill>
              <a:latin typeface="Arial Rounded MT Bold" panose="020F0704030504030204" pitchFamily="34" charset="0"/>
            </a:rPr>
            <a:t>Final cleaning and Machine Learning </a:t>
          </a:r>
          <a:endParaRPr lang="he-IL" sz="2400" dirty="0">
            <a:solidFill>
              <a:srgbClr val="0F2F57"/>
            </a:solidFill>
            <a:latin typeface="Arial Rounded MT Bold" panose="020F0704030504030204" pitchFamily="34" charset="0"/>
          </a:endParaRPr>
        </a:p>
      </dgm:t>
    </dgm:pt>
    <dgm:pt modelId="{79C51A20-F3C8-4780-8E3F-3DB4DCA49FFC}" type="parTrans" cxnId="{BC69945D-8B59-453E-B5FA-B9B75C8B1B13}">
      <dgm:prSet/>
      <dgm:spPr/>
      <dgm:t>
        <a:bodyPr/>
        <a:lstStyle/>
        <a:p>
          <a:pPr rtl="1"/>
          <a:endParaRPr lang="he-IL" sz="1800"/>
        </a:p>
      </dgm:t>
    </dgm:pt>
    <dgm:pt modelId="{900FD45B-7ADB-4023-AFD9-3F9424249430}" type="sibTrans" cxnId="{BC69945D-8B59-453E-B5FA-B9B75C8B1B13}">
      <dgm:prSet custT="1">
        <dgm:style>
          <a:lnRef idx="3">
            <a:schemeClr val="accent5"/>
          </a:lnRef>
          <a:fillRef idx="0">
            <a:schemeClr val="accent5"/>
          </a:fillRef>
          <a:effectRef idx="2">
            <a:schemeClr val="accent5"/>
          </a:effectRef>
          <a:fontRef idx="minor">
            <a:schemeClr val="tx1"/>
          </a:fontRef>
        </dgm:style>
      </dgm:prSet>
      <dgm:spPr>
        <a:ln>
          <a:solidFill>
            <a:srgbClr val="82FEFF"/>
          </a:solidFill>
        </a:ln>
      </dgm:spPr>
      <dgm:t>
        <a:bodyPr/>
        <a:lstStyle/>
        <a:p>
          <a:pPr rtl="1"/>
          <a:endParaRPr lang="he-IL" sz="500"/>
        </a:p>
      </dgm:t>
    </dgm:pt>
    <dgm:pt modelId="{A9AC2F97-A8D8-4D39-9D4D-27F9864AE909}">
      <dgm:prSet phldrT="[טקסט]" custT="1"/>
      <dgm:spPr>
        <a:solidFill>
          <a:srgbClr val="82FEFF"/>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pPr rtl="1"/>
          <a:r>
            <a:rPr lang="en-US" sz="2400" dirty="0">
              <a:solidFill>
                <a:srgbClr val="0F2F57"/>
              </a:solidFill>
              <a:latin typeface="Arial Rounded MT Bold" panose="020F0704030504030204" pitchFamily="34" charset="0"/>
            </a:rPr>
            <a:t>Conclusion</a:t>
          </a:r>
          <a:endParaRPr lang="he-IL" sz="2400" dirty="0">
            <a:solidFill>
              <a:srgbClr val="0F2F57"/>
            </a:solidFill>
            <a:latin typeface="Arial Rounded MT Bold" panose="020F0704030504030204" pitchFamily="34" charset="0"/>
          </a:endParaRPr>
        </a:p>
      </dgm:t>
    </dgm:pt>
    <dgm:pt modelId="{E9A7FE13-E431-4D8A-8D27-11A57BA2121A}" type="parTrans" cxnId="{E162F56E-CA44-4ABB-A160-6C1BACA89948}">
      <dgm:prSet/>
      <dgm:spPr/>
      <dgm:t>
        <a:bodyPr/>
        <a:lstStyle/>
        <a:p>
          <a:pPr rtl="1"/>
          <a:endParaRPr lang="he-IL" sz="1800"/>
        </a:p>
      </dgm:t>
    </dgm:pt>
    <dgm:pt modelId="{35BD4A5F-DB0F-4166-ACE4-7B9F3D101FD8}" type="sibTrans" cxnId="{E162F56E-CA44-4ABB-A160-6C1BACA89948}">
      <dgm:prSet/>
      <dgm:spPr/>
      <dgm:t>
        <a:bodyPr/>
        <a:lstStyle/>
        <a:p>
          <a:pPr rtl="1"/>
          <a:endParaRPr lang="he-IL" sz="1800"/>
        </a:p>
      </dgm:t>
    </dgm:pt>
    <dgm:pt modelId="{CD4104BF-658F-42A7-87C6-86F391C76684}" type="pres">
      <dgm:prSet presAssocID="{1D9A204E-73B7-4A38-8521-898D8CAE9376}" presName="Name0" presStyleCnt="0">
        <dgm:presLayoutVars>
          <dgm:dir/>
          <dgm:resizeHandles val="exact"/>
        </dgm:presLayoutVars>
      </dgm:prSet>
      <dgm:spPr/>
    </dgm:pt>
    <dgm:pt modelId="{7A24BEA2-B72F-4858-BBF3-B50511CAA10D}" type="pres">
      <dgm:prSet presAssocID="{64C0E578-2494-4E6C-A471-3ADE197B50A8}" presName="node" presStyleLbl="node1" presStyleIdx="0" presStyleCnt="5">
        <dgm:presLayoutVars>
          <dgm:bulletEnabled val="1"/>
        </dgm:presLayoutVars>
      </dgm:prSet>
      <dgm:spPr/>
    </dgm:pt>
    <dgm:pt modelId="{74813E87-1758-4D32-BBAA-FE0C17BCD235}" type="pres">
      <dgm:prSet presAssocID="{F2B7196A-C82B-487A-8386-3CE486190CA0}" presName="sibTrans" presStyleLbl="sibTrans1D1" presStyleIdx="0" presStyleCnt="4"/>
      <dgm:spPr/>
    </dgm:pt>
    <dgm:pt modelId="{0B594B1E-9014-4DF6-AD32-AC7E5F4CE956}" type="pres">
      <dgm:prSet presAssocID="{F2B7196A-C82B-487A-8386-3CE486190CA0}" presName="connectorText" presStyleLbl="sibTrans1D1" presStyleIdx="0" presStyleCnt="4"/>
      <dgm:spPr/>
    </dgm:pt>
    <dgm:pt modelId="{3CEE6493-99F2-45F8-BBD0-B3D3AE52A14C}" type="pres">
      <dgm:prSet presAssocID="{B139E624-F2D5-43E9-92A1-D02D36848B4C}" presName="node" presStyleLbl="node1" presStyleIdx="1" presStyleCnt="5">
        <dgm:presLayoutVars>
          <dgm:bulletEnabled val="1"/>
        </dgm:presLayoutVars>
      </dgm:prSet>
      <dgm:spPr/>
    </dgm:pt>
    <dgm:pt modelId="{C4928E7F-76B8-458F-AF00-F7DA2D8CEE9A}" type="pres">
      <dgm:prSet presAssocID="{A43B5A74-AC4A-4F18-93BD-F9AC3AEB0272}" presName="sibTrans" presStyleLbl="sibTrans1D1" presStyleIdx="1" presStyleCnt="4"/>
      <dgm:spPr/>
    </dgm:pt>
    <dgm:pt modelId="{08F42066-28B8-4EFD-908F-1DAF1035E558}" type="pres">
      <dgm:prSet presAssocID="{A43B5A74-AC4A-4F18-93BD-F9AC3AEB0272}" presName="connectorText" presStyleLbl="sibTrans1D1" presStyleIdx="1" presStyleCnt="4"/>
      <dgm:spPr/>
    </dgm:pt>
    <dgm:pt modelId="{DCE886B1-D7C0-4B06-BC55-4D80F6BD55F6}" type="pres">
      <dgm:prSet presAssocID="{C055352D-6EA5-494C-93C3-CB5A2C44EA5D}" presName="node" presStyleLbl="node1" presStyleIdx="2" presStyleCnt="5">
        <dgm:presLayoutVars>
          <dgm:bulletEnabled val="1"/>
        </dgm:presLayoutVars>
      </dgm:prSet>
      <dgm:spPr/>
    </dgm:pt>
    <dgm:pt modelId="{7F0C2652-9953-4971-878F-337E32F88C90}" type="pres">
      <dgm:prSet presAssocID="{1283DE83-3808-43C3-8E22-3B8CDF166819}" presName="sibTrans" presStyleLbl="sibTrans1D1" presStyleIdx="2" presStyleCnt="4"/>
      <dgm:spPr/>
    </dgm:pt>
    <dgm:pt modelId="{7598DB05-4426-49D1-9185-E591CDA99ED7}" type="pres">
      <dgm:prSet presAssocID="{1283DE83-3808-43C3-8E22-3B8CDF166819}" presName="connectorText" presStyleLbl="sibTrans1D1" presStyleIdx="2" presStyleCnt="4"/>
      <dgm:spPr/>
    </dgm:pt>
    <dgm:pt modelId="{64D1FC8A-2C26-42E4-9B7A-E2D38660B530}" type="pres">
      <dgm:prSet presAssocID="{F1744AC8-CDF3-46C9-B07F-41056C04C22E}" presName="node" presStyleLbl="node1" presStyleIdx="3" presStyleCnt="5">
        <dgm:presLayoutVars>
          <dgm:bulletEnabled val="1"/>
        </dgm:presLayoutVars>
      </dgm:prSet>
      <dgm:spPr/>
    </dgm:pt>
    <dgm:pt modelId="{6110E140-341B-4B40-A534-B4B4EBB1689E}" type="pres">
      <dgm:prSet presAssocID="{900FD45B-7ADB-4023-AFD9-3F9424249430}" presName="sibTrans" presStyleLbl="sibTrans1D1" presStyleIdx="3" presStyleCnt="4"/>
      <dgm:spPr/>
    </dgm:pt>
    <dgm:pt modelId="{EAE95336-A774-496B-85D0-1A5393F64F4C}" type="pres">
      <dgm:prSet presAssocID="{900FD45B-7ADB-4023-AFD9-3F9424249430}" presName="connectorText" presStyleLbl="sibTrans1D1" presStyleIdx="3" presStyleCnt="4"/>
      <dgm:spPr/>
    </dgm:pt>
    <dgm:pt modelId="{A30720F6-443C-41AB-B2E9-93527B841F54}" type="pres">
      <dgm:prSet presAssocID="{A9AC2F97-A8D8-4D39-9D4D-27F9864AE909}" presName="node" presStyleLbl="node1" presStyleIdx="4" presStyleCnt="5">
        <dgm:presLayoutVars>
          <dgm:bulletEnabled val="1"/>
        </dgm:presLayoutVars>
      </dgm:prSet>
      <dgm:spPr/>
    </dgm:pt>
  </dgm:ptLst>
  <dgm:cxnLst>
    <dgm:cxn modelId="{6EE75713-65C9-412F-BF33-51FCF265BF1C}" type="presOf" srcId="{900FD45B-7ADB-4023-AFD9-3F9424249430}" destId="{EAE95336-A774-496B-85D0-1A5393F64F4C}" srcOrd="1" destOrd="0" presId="urn:microsoft.com/office/officeart/2005/8/layout/bProcess3"/>
    <dgm:cxn modelId="{754D4026-0683-4455-B5D4-9576B641149C}" type="presOf" srcId="{C055352D-6EA5-494C-93C3-CB5A2C44EA5D}" destId="{DCE886B1-D7C0-4B06-BC55-4D80F6BD55F6}" srcOrd="0" destOrd="0" presId="urn:microsoft.com/office/officeart/2005/8/layout/bProcess3"/>
    <dgm:cxn modelId="{DADB0E29-8074-42CF-A172-09E466840661}" type="presOf" srcId="{A43B5A74-AC4A-4F18-93BD-F9AC3AEB0272}" destId="{C4928E7F-76B8-458F-AF00-F7DA2D8CEE9A}" srcOrd="0" destOrd="0" presId="urn:microsoft.com/office/officeart/2005/8/layout/bProcess3"/>
    <dgm:cxn modelId="{44DE7038-26A4-4A99-8508-50EC78874683}" type="presOf" srcId="{A43B5A74-AC4A-4F18-93BD-F9AC3AEB0272}" destId="{08F42066-28B8-4EFD-908F-1DAF1035E558}" srcOrd="1" destOrd="0" presId="urn:microsoft.com/office/officeart/2005/8/layout/bProcess3"/>
    <dgm:cxn modelId="{BC69945D-8B59-453E-B5FA-B9B75C8B1B13}" srcId="{1D9A204E-73B7-4A38-8521-898D8CAE9376}" destId="{F1744AC8-CDF3-46C9-B07F-41056C04C22E}" srcOrd="3" destOrd="0" parTransId="{79C51A20-F3C8-4780-8E3F-3DB4DCA49FFC}" sibTransId="{900FD45B-7ADB-4023-AFD9-3F9424249430}"/>
    <dgm:cxn modelId="{A3535065-F56D-476D-BC28-615E829CBFFE}" type="presOf" srcId="{64C0E578-2494-4E6C-A471-3ADE197B50A8}" destId="{7A24BEA2-B72F-4858-BBF3-B50511CAA10D}" srcOrd="0" destOrd="0" presId="urn:microsoft.com/office/officeart/2005/8/layout/bProcess3"/>
    <dgm:cxn modelId="{E162F56E-CA44-4ABB-A160-6C1BACA89948}" srcId="{1D9A204E-73B7-4A38-8521-898D8CAE9376}" destId="{A9AC2F97-A8D8-4D39-9D4D-27F9864AE909}" srcOrd="4" destOrd="0" parTransId="{E9A7FE13-E431-4D8A-8D27-11A57BA2121A}" sibTransId="{35BD4A5F-DB0F-4166-ACE4-7B9F3D101FD8}"/>
    <dgm:cxn modelId="{504D2052-D144-4181-BA98-BF6350C69866}" type="presOf" srcId="{1283DE83-3808-43C3-8E22-3B8CDF166819}" destId="{7F0C2652-9953-4971-878F-337E32F88C90}" srcOrd="0" destOrd="0" presId="urn:microsoft.com/office/officeart/2005/8/layout/bProcess3"/>
    <dgm:cxn modelId="{55BEDA54-D321-42EF-A90E-824E2328CF4A}" type="presOf" srcId="{B139E624-F2D5-43E9-92A1-D02D36848B4C}" destId="{3CEE6493-99F2-45F8-BBD0-B3D3AE52A14C}" srcOrd="0" destOrd="0" presId="urn:microsoft.com/office/officeart/2005/8/layout/bProcess3"/>
    <dgm:cxn modelId="{732D6589-4787-4EAF-8160-69B58FDEBD18}" type="presOf" srcId="{F1744AC8-CDF3-46C9-B07F-41056C04C22E}" destId="{64D1FC8A-2C26-42E4-9B7A-E2D38660B530}" srcOrd="0" destOrd="0" presId="urn:microsoft.com/office/officeart/2005/8/layout/bProcess3"/>
    <dgm:cxn modelId="{0230B189-C2EA-4467-B4B5-02A906895E0C}" srcId="{1D9A204E-73B7-4A38-8521-898D8CAE9376}" destId="{C055352D-6EA5-494C-93C3-CB5A2C44EA5D}" srcOrd="2" destOrd="0" parTransId="{1A5CFA64-058C-4572-877A-563A3B783836}" sibTransId="{1283DE83-3808-43C3-8E22-3B8CDF166819}"/>
    <dgm:cxn modelId="{B13440A7-6A32-4895-976B-3027CFECFCA3}" type="presOf" srcId="{900FD45B-7ADB-4023-AFD9-3F9424249430}" destId="{6110E140-341B-4B40-A534-B4B4EBB1689E}" srcOrd="0" destOrd="0" presId="urn:microsoft.com/office/officeart/2005/8/layout/bProcess3"/>
    <dgm:cxn modelId="{34AA1CB9-8EF1-4E3C-AAC5-F2DFB4D499C4}" type="presOf" srcId="{F2B7196A-C82B-487A-8386-3CE486190CA0}" destId="{74813E87-1758-4D32-BBAA-FE0C17BCD235}" srcOrd="0" destOrd="0" presId="urn:microsoft.com/office/officeart/2005/8/layout/bProcess3"/>
    <dgm:cxn modelId="{ADE567CB-AF09-4637-85D7-1AEF047C4F06}" type="presOf" srcId="{1D9A204E-73B7-4A38-8521-898D8CAE9376}" destId="{CD4104BF-658F-42A7-87C6-86F391C76684}" srcOrd="0" destOrd="0" presId="urn:microsoft.com/office/officeart/2005/8/layout/bProcess3"/>
    <dgm:cxn modelId="{8F3E0DE1-9A8D-476C-B8BA-CCCFC388A657}" type="presOf" srcId="{F2B7196A-C82B-487A-8386-3CE486190CA0}" destId="{0B594B1E-9014-4DF6-AD32-AC7E5F4CE956}" srcOrd="1" destOrd="0" presId="urn:microsoft.com/office/officeart/2005/8/layout/bProcess3"/>
    <dgm:cxn modelId="{BEBBE3E3-3967-4739-B5B7-4B879AEEC1FC}" srcId="{1D9A204E-73B7-4A38-8521-898D8CAE9376}" destId="{64C0E578-2494-4E6C-A471-3ADE197B50A8}" srcOrd="0" destOrd="0" parTransId="{2644E3AF-CD8C-498D-BFEC-06C1B4428003}" sibTransId="{F2B7196A-C82B-487A-8386-3CE486190CA0}"/>
    <dgm:cxn modelId="{BFDC8AF6-2329-4F31-8DF2-49DF197D89BE}" type="presOf" srcId="{1283DE83-3808-43C3-8E22-3B8CDF166819}" destId="{7598DB05-4426-49D1-9185-E591CDA99ED7}" srcOrd="1" destOrd="0" presId="urn:microsoft.com/office/officeart/2005/8/layout/bProcess3"/>
    <dgm:cxn modelId="{39B906F7-370C-4325-8ACA-EAADE5EC0A64}" type="presOf" srcId="{A9AC2F97-A8D8-4D39-9D4D-27F9864AE909}" destId="{A30720F6-443C-41AB-B2E9-93527B841F54}" srcOrd="0" destOrd="0" presId="urn:microsoft.com/office/officeart/2005/8/layout/bProcess3"/>
    <dgm:cxn modelId="{664700F8-1A5C-4132-A812-CFC7B22FDC83}" srcId="{1D9A204E-73B7-4A38-8521-898D8CAE9376}" destId="{B139E624-F2D5-43E9-92A1-D02D36848B4C}" srcOrd="1" destOrd="0" parTransId="{3EFA61C1-1964-4C89-B148-F55CBB510EC0}" sibTransId="{A43B5A74-AC4A-4F18-93BD-F9AC3AEB0272}"/>
    <dgm:cxn modelId="{D13CEB96-EEB2-4D9C-B6B0-F9AC8CE9BDA2}" type="presParOf" srcId="{CD4104BF-658F-42A7-87C6-86F391C76684}" destId="{7A24BEA2-B72F-4858-BBF3-B50511CAA10D}" srcOrd="0" destOrd="0" presId="urn:microsoft.com/office/officeart/2005/8/layout/bProcess3"/>
    <dgm:cxn modelId="{2B10B025-A38B-468A-A1DC-32092518CAFE}" type="presParOf" srcId="{CD4104BF-658F-42A7-87C6-86F391C76684}" destId="{74813E87-1758-4D32-BBAA-FE0C17BCD235}" srcOrd="1" destOrd="0" presId="urn:microsoft.com/office/officeart/2005/8/layout/bProcess3"/>
    <dgm:cxn modelId="{9CA63B43-1B30-4C01-967D-EA52EC647221}" type="presParOf" srcId="{74813E87-1758-4D32-BBAA-FE0C17BCD235}" destId="{0B594B1E-9014-4DF6-AD32-AC7E5F4CE956}" srcOrd="0" destOrd="0" presId="urn:microsoft.com/office/officeart/2005/8/layout/bProcess3"/>
    <dgm:cxn modelId="{89CA44ED-A203-4170-8AD7-C0BDE9BDF79B}" type="presParOf" srcId="{CD4104BF-658F-42A7-87C6-86F391C76684}" destId="{3CEE6493-99F2-45F8-BBD0-B3D3AE52A14C}" srcOrd="2" destOrd="0" presId="urn:microsoft.com/office/officeart/2005/8/layout/bProcess3"/>
    <dgm:cxn modelId="{9F9695EB-789E-49D3-9A22-C9334B95F7C6}" type="presParOf" srcId="{CD4104BF-658F-42A7-87C6-86F391C76684}" destId="{C4928E7F-76B8-458F-AF00-F7DA2D8CEE9A}" srcOrd="3" destOrd="0" presId="urn:microsoft.com/office/officeart/2005/8/layout/bProcess3"/>
    <dgm:cxn modelId="{FA9BE6F8-775E-4296-8A6E-4ADD3E1DD85E}" type="presParOf" srcId="{C4928E7F-76B8-458F-AF00-F7DA2D8CEE9A}" destId="{08F42066-28B8-4EFD-908F-1DAF1035E558}" srcOrd="0" destOrd="0" presId="urn:microsoft.com/office/officeart/2005/8/layout/bProcess3"/>
    <dgm:cxn modelId="{F6D8F68D-56AD-4D79-8B6E-5E91CFA54501}" type="presParOf" srcId="{CD4104BF-658F-42A7-87C6-86F391C76684}" destId="{DCE886B1-D7C0-4B06-BC55-4D80F6BD55F6}" srcOrd="4" destOrd="0" presId="urn:microsoft.com/office/officeart/2005/8/layout/bProcess3"/>
    <dgm:cxn modelId="{865B1433-92BF-4232-A8B9-77DF980419E5}" type="presParOf" srcId="{CD4104BF-658F-42A7-87C6-86F391C76684}" destId="{7F0C2652-9953-4971-878F-337E32F88C90}" srcOrd="5" destOrd="0" presId="urn:microsoft.com/office/officeart/2005/8/layout/bProcess3"/>
    <dgm:cxn modelId="{16C3D21A-EF1B-4B56-8B11-62B12AEEF343}" type="presParOf" srcId="{7F0C2652-9953-4971-878F-337E32F88C90}" destId="{7598DB05-4426-49D1-9185-E591CDA99ED7}" srcOrd="0" destOrd="0" presId="urn:microsoft.com/office/officeart/2005/8/layout/bProcess3"/>
    <dgm:cxn modelId="{98B30169-D589-4A57-A822-24F492D40A4F}" type="presParOf" srcId="{CD4104BF-658F-42A7-87C6-86F391C76684}" destId="{64D1FC8A-2C26-42E4-9B7A-E2D38660B530}" srcOrd="6" destOrd="0" presId="urn:microsoft.com/office/officeart/2005/8/layout/bProcess3"/>
    <dgm:cxn modelId="{8D776BB4-A284-40A0-AAE1-B7625BCE116C}" type="presParOf" srcId="{CD4104BF-658F-42A7-87C6-86F391C76684}" destId="{6110E140-341B-4B40-A534-B4B4EBB1689E}" srcOrd="7" destOrd="0" presId="urn:microsoft.com/office/officeart/2005/8/layout/bProcess3"/>
    <dgm:cxn modelId="{58E324FF-293E-4FE9-9F75-6888719DBDF0}" type="presParOf" srcId="{6110E140-341B-4B40-A534-B4B4EBB1689E}" destId="{EAE95336-A774-496B-85D0-1A5393F64F4C}" srcOrd="0" destOrd="0" presId="urn:microsoft.com/office/officeart/2005/8/layout/bProcess3"/>
    <dgm:cxn modelId="{A1C5787B-81C1-499C-B63B-0C3A1AC479FA}" type="presParOf" srcId="{CD4104BF-658F-42A7-87C6-86F391C76684}" destId="{A30720F6-443C-41AB-B2E9-93527B841F54}" srcOrd="8"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813E87-1758-4D32-BBAA-FE0C17BCD235}">
      <dsp:nvSpPr>
        <dsp:cNvPr id="0" name=""/>
        <dsp:cNvSpPr/>
      </dsp:nvSpPr>
      <dsp:spPr>
        <a:xfrm>
          <a:off x="3145120" y="698392"/>
          <a:ext cx="538438" cy="91440"/>
        </a:xfrm>
        <a:custGeom>
          <a:avLst/>
          <a:gdLst/>
          <a:ahLst/>
          <a:cxnLst/>
          <a:rect l="0" t="0" r="0" b="0"/>
          <a:pathLst>
            <a:path>
              <a:moveTo>
                <a:pt x="0" y="45720"/>
              </a:moveTo>
              <a:lnTo>
                <a:pt x="538438" y="45720"/>
              </a:lnTo>
            </a:path>
          </a:pathLst>
        </a:custGeom>
        <a:noFill/>
        <a:ln w="22225" cap="flat" cmpd="sng" algn="ctr">
          <a:solidFill>
            <a:srgbClr val="82FEFF"/>
          </a:solidFill>
          <a:prstDash val="solid"/>
          <a:tailEnd type="arrow"/>
        </a:ln>
        <a:effectLst/>
      </dsp:spPr>
      <dsp:style>
        <a:lnRef idx="3">
          <a:schemeClr val="accent5"/>
        </a:lnRef>
        <a:fillRef idx="0">
          <a:schemeClr val="accent5"/>
        </a:fillRef>
        <a:effectRef idx="2">
          <a:schemeClr val="accent5"/>
        </a:effectRef>
        <a:fontRef idx="minor">
          <a:schemeClr val="tx1"/>
        </a:fontRef>
      </dsp:style>
      <dsp:txBody>
        <a:bodyPr spcFirstLastPara="0" vert="horz" wrap="square" lIns="12700" tIns="0" rIns="12700" bIns="0" numCol="1" spcCol="1270" anchor="ctr" anchorCtr="0">
          <a:noAutofit/>
        </a:bodyPr>
        <a:lstStyle/>
        <a:p>
          <a:pPr marL="0" lvl="0" indent="0" algn="ctr" defTabSz="222250" rtl="1">
            <a:lnSpc>
              <a:spcPct val="90000"/>
            </a:lnSpc>
            <a:spcBef>
              <a:spcPct val="0"/>
            </a:spcBef>
            <a:spcAft>
              <a:spcPct val="35000"/>
            </a:spcAft>
            <a:buNone/>
          </a:pPr>
          <a:endParaRPr lang="he-IL" sz="500" kern="1200"/>
        </a:p>
      </dsp:txBody>
      <dsp:txXfrm>
        <a:off x="3400113" y="741264"/>
        <a:ext cx="28451" cy="5695"/>
      </dsp:txXfrm>
    </dsp:sp>
    <dsp:sp modelId="{7A24BEA2-B72F-4858-BBF3-B50511CAA10D}">
      <dsp:nvSpPr>
        <dsp:cNvPr id="0" name=""/>
        <dsp:cNvSpPr/>
      </dsp:nvSpPr>
      <dsp:spPr>
        <a:xfrm>
          <a:off x="672838" y="1887"/>
          <a:ext cx="2474081" cy="1484448"/>
        </a:xfrm>
        <a:prstGeom prst="rect">
          <a:avLst/>
        </a:prstGeom>
        <a:solidFill>
          <a:srgbClr val="82FEFF"/>
        </a:solidFill>
        <a:ln w="15875" cap="flat" cmpd="sng" algn="ctr">
          <a:noFill/>
          <a:prstDash val="solid"/>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rtl="1">
            <a:lnSpc>
              <a:spcPct val="90000"/>
            </a:lnSpc>
            <a:spcBef>
              <a:spcPct val="0"/>
            </a:spcBef>
            <a:spcAft>
              <a:spcPct val="35000"/>
            </a:spcAft>
            <a:buNone/>
          </a:pPr>
          <a:r>
            <a:rPr lang="en-US" sz="2400" kern="1200" dirty="0">
              <a:solidFill>
                <a:srgbClr val="0F2F57"/>
              </a:solidFill>
              <a:latin typeface="Arial Rounded MT Bold" panose="020F0704030504030204" pitchFamily="34" charset="0"/>
            </a:rPr>
            <a:t>Scraping the data</a:t>
          </a:r>
          <a:endParaRPr lang="he-IL" sz="2400" kern="1200" dirty="0">
            <a:solidFill>
              <a:srgbClr val="0F2F57"/>
            </a:solidFill>
            <a:latin typeface="Arial Rounded MT Bold" panose="020F0704030504030204" pitchFamily="34" charset="0"/>
          </a:endParaRPr>
        </a:p>
      </dsp:txBody>
      <dsp:txXfrm>
        <a:off x="672838" y="1887"/>
        <a:ext cx="2474081" cy="1484448"/>
      </dsp:txXfrm>
    </dsp:sp>
    <dsp:sp modelId="{C4928E7F-76B8-458F-AF00-F7DA2D8CEE9A}">
      <dsp:nvSpPr>
        <dsp:cNvPr id="0" name=""/>
        <dsp:cNvSpPr/>
      </dsp:nvSpPr>
      <dsp:spPr>
        <a:xfrm>
          <a:off x="6188240" y="698392"/>
          <a:ext cx="538438" cy="91440"/>
        </a:xfrm>
        <a:custGeom>
          <a:avLst/>
          <a:gdLst/>
          <a:ahLst/>
          <a:cxnLst/>
          <a:rect l="0" t="0" r="0" b="0"/>
          <a:pathLst>
            <a:path>
              <a:moveTo>
                <a:pt x="0" y="45720"/>
              </a:moveTo>
              <a:lnTo>
                <a:pt x="538438" y="45720"/>
              </a:lnTo>
            </a:path>
          </a:pathLst>
        </a:custGeom>
        <a:noFill/>
        <a:ln w="22225" cap="flat" cmpd="sng" algn="ctr">
          <a:solidFill>
            <a:srgbClr val="82FEFF"/>
          </a:solidFill>
          <a:prstDash val="solid"/>
          <a:tailEnd type="arrow"/>
        </a:ln>
        <a:effectLst/>
      </dsp:spPr>
      <dsp:style>
        <a:lnRef idx="3">
          <a:schemeClr val="accent5"/>
        </a:lnRef>
        <a:fillRef idx="0">
          <a:schemeClr val="accent5"/>
        </a:fillRef>
        <a:effectRef idx="2">
          <a:schemeClr val="accent5"/>
        </a:effectRef>
        <a:fontRef idx="minor">
          <a:schemeClr val="tx1"/>
        </a:fontRef>
      </dsp:style>
      <dsp:txBody>
        <a:bodyPr spcFirstLastPara="0" vert="horz" wrap="square" lIns="12700" tIns="0" rIns="12700" bIns="0" numCol="1" spcCol="1270" anchor="ctr" anchorCtr="0">
          <a:noAutofit/>
        </a:bodyPr>
        <a:lstStyle/>
        <a:p>
          <a:pPr marL="0" lvl="0" indent="0" algn="ctr" defTabSz="222250" rtl="1">
            <a:lnSpc>
              <a:spcPct val="90000"/>
            </a:lnSpc>
            <a:spcBef>
              <a:spcPct val="0"/>
            </a:spcBef>
            <a:spcAft>
              <a:spcPct val="35000"/>
            </a:spcAft>
            <a:buNone/>
          </a:pPr>
          <a:endParaRPr lang="he-IL" sz="500" kern="1200"/>
        </a:p>
      </dsp:txBody>
      <dsp:txXfrm>
        <a:off x="6443234" y="741264"/>
        <a:ext cx="28451" cy="5695"/>
      </dsp:txXfrm>
    </dsp:sp>
    <dsp:sp modelId="{3CEE6493-99F2-45F8-BBD0-B3D3AE52A14C}">
      <dsp:nvSpPr>
        <dsp:cNvPr id="0" name=""/>
        <dsp:cNvSpPr/>
      </dsp:nvSpPr>
      <dsp:spPr>
        <a:xfrm>
          <a:off x="3715959" y="1887"/>
          <a:ext cx="2474081" cy="1484448"/>
        </a:xfrm>
        <a:prstGeom prst="rect">
          <a:avLst/>
        </a:prstGeom>
        <a:solidFill>
          <a:srgbClr val="82FEFF"/>
        </a:solidFill>
        <a:ln w="15875" cap="flat" cmpd="sng" algn="ctr">
          <a:noFill/>
          <a:prstDash val="solid"/>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rtl="1">
            <a:lnSpc>
              <a:spcPct val="90000"/>
            </a:lnSpc>
            <a:spcBef>
              <a:spcPct val="0"/>
            </a:spcBef>
            <a:spcAft>
              <a:spcPct val="35000"/>
            </a:spcAft>
            <a:buNone/>
          </a:pPr>
          <a:r>
            <a:rPr lang="en-US" sz="2400" kern="1200" dirty="0">
              <a:solidFill>
                <a:srgbClr val="0F2F57"/>
              </a:solidFill>
              <a:latin typeface="Arial Rounded MT Bold" panose="020F0704030504030204" pitchFamily="34" charset="0"/>
            </a:rPr>
            <a:t>Initial cleaning and combining data</a:t>
          </a:r>
          <a:endParaRPr lang="he-IL" sz="2400" kern="1200" dirty="0">
            <a:solidFill>
              <a:srgbClr val="0F2F57"/>
            </a:solidFill>
            <a:latin typeface="Arial Rounded MT Bold" panose="020F0704030504030204" pitchFamily="34" charset="0"/>
          </a:endParaRPr>
        </a:p>
      </dsp:txBody>
      <dsp:txXfrm>
        <a:off x="3715959" y="1887"/>
        <a:ext cx="2474081" cy="1484448"/>
      </dsp:txXfrm>
    </dsp:sp>
    <dsp:sp modelId="{7F0C2652-9953-4971-878F-337E32F88C90}">
      <dsp:nvSpPr>
        <dsp:cNvPr id="0" name=""/>
        <dsp:cNvSpPr/>
      </dsp:nvSpPr>
      <dsp:spPr>
        <a:xfrm>
          <a:off x="1909879" y="1484536"/>
          <a:ext cx="6086240" cy="538438"/>
        </a:xfrm>
        <a:custGeom>
          <a:avLst/>
          <a:gdLst/>
          <a:ahLst/>
          <a:cxnLst/>
          <a:rect l="0" t="0" r="0" b="0"/>
          <a:pathLst>
            <a:path>
              <a:moveTo>
                <a:pt x="6086240" y="0"/>
              </a:moveTo>
              <a:lnTo>
                <a:pt x="6086240" y="286319"/>
              </a:lnTo>
              <a:lnTo>
                <a:pt x="0" y="286319"/>
              </a:lnTo>
              <a:lnTo>
                <a:pt x="0" y="538438"/>
              </a:lnTo>
            </a:path>
          </a:pathLst>
        </a:custGeom>
        <a:noFill/>
        <a:ln w="22225" cap="flat" cmpd="sng" algn="ctr">
          <a:solidFill>
            <a:srgbClr val="82FEFF"/>
          </a:solidFill>
          <a:prstDash val="solid"/>
          <a:tailEnd type="arrow"/>
        </a:ln>
        <a:effectLst/>
      </dsp:spPr>
      <dsp:style>
        <a:lnRef idx="3">
          <a:schemeClr val="accent5"/>
        </a:lnRef>
        <a:fillRef idx="0">
          <a:schemeClr val="accent5"/>
        </a:fillRef>
        <a:effectRef idx="2">
          <a:schemeClr val="accent5"/>
        </a:effectRef>
        <a:fontRef idx="minor">
          <a:schemeClr val="tx1"/>
        </a:fontRef>
      </dsp:style>
      <dsp:txBody>
        <a:bodyPr spcFirstLastPara="0" vert="horz" wrap="square" lIns="12700" tIns="0" rIns="12700" bIns="0" numCol="1" spcCol="1270" anchor="ctr" anchorCtr="0">
          <a:noAutofit/>
        </a:bodyPr>
        <a:lstStyle/>
        <a:p>
          <a:pPr marL="0" lvl="0" indent="0" algn="ctr" defTabSz="222250" rtl="1">
            <a:lnSpc>
              <a:spcPct val="90000"/>
            </a:lnSpc>
            <a:spcBef>
              <a:spcPct val="0"/>
            </a:spcBef>
            <a:spcAft>
              <a:spcPct val="35000"/>
            </a:spcAft>
            <a:buNone/>
          </a:pPr>
          <a:endParaRPr lang="he-IL" sz="500" kern="1200"/>
        </a:p>
      </dsp:txBody>
      <dsp:txXfrm>
        <a:off x="4800180" y="1750908"/>
        <a:ext cx="305639" cy="5695"/>
      </dsp:txXfrm>
    </dsp:sp>
    <dsp:sp modelId="{DCE886B1-D7C0-4B06-BC55-4D80F6BD55F6}">
      <dsp:nvSpPr>
        <dsp:cNvPr id="0" name=""/>
        <dsp:cNvSpPr/>
      </dsp:nvSpPr>
      <dsp:spPr>
        <a:xfrm>
          <a:off x="6759079" y="1887"/>
          <a:ext cx="2474081" cy="1484448"/>
        </a:xfrm>
        <a:prstGeom prst="rect">
          <a:avLst/>
        </a:prstGeom>
        <a:solidFill>
          <a:srgbClr val="82FEFF"/>
        </a:solidFill>
        <a:ln w="15875" cap="flat" cmpd="sng" algn="ctr">
          <a:noFill/>
          <a:prstDash val="solid"/>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rtl="1">
            <a:lnSpc>
              <a:spcPct val="90000"/>
            </a:lnSpc>
            <a:spcBef>
              <a:spcPct val="0"/>
            </a:spcBef>
            <a:spcAft>
              <a:spcPct val="35000"/>
            </a:spcAft>
            <a:buNone/>
          </a:pPr>
          <a:r>
            <a:rPr lang="en-US" sz="2400" kern="1200" dirty="0">
              <a:solidFill>
                <a:srgbClr val="0F2F57"/>
              </a:solidFill>
              <a:latin typeface="Arial Rounded MT Bold" panose="020F0704030504030204" pitchFamily="34" charset="0"/>
            </a:rPr>
            <a:t>EDA &amp; Visualization</a:t>
          </a:r>
          <a:endParaRPr lang="he-IL" sz="2400" kern="1200" dirty="0">
            <a:solidFill>
              <a:srgbClr val="0F2F57"/>
            </a:solidFill>
            <a:latin typeface="Arial Rounded MT Bold" panose="020F0704030504030204" pitchFamily="34" charset="0"/>
          </a:endParaRPr>
        </a:p>
      </dsp:txBody>
      <dsp:txXfrm>
        <a:off x="6759079" y="1887"/>
        <a:ext cx="2474081" cy="1484448"/>
      </dsp:txXfrm>
    </dsp:sp>
    <dsp:sp modelId="{6110E140-341B-4B40-A534-B4B4EBB1689E}">
      <dsp:nvSpPr>
        <dsp:cNvPr id="0" name=""/>
        <dsp:cNvSpPr/>
      </dsp:nvSpPr>
      <dsp:spPr>
        <a:xfrm>
          <a:off x="3145120" y="2751879"/>
          <a:ext cx="538438" cy="91440"/>
        </a:xfrm>
        <a:custGeom>
          <a:avLst/>
          <a:gdLst/>
          <a:ahLst/>
          <a:cxnLst/>
          <a:rect l="0" t="0" r="0" b="0"/>
          <a:pathLst>
            <a:path>
              <a:moveTo>
                <a:pt x="0" y="45720"/>
              </a:moveTo>
              <a:lnTo>
                <a:pt x="538438" y="45720"/>
              </a:lnTo>
            </a:path>
          </a:pathLst>
        </a:custGeom>
        <a:noFill/>
        <a:ln w="22225" cap="flat" cmpd="sng" algn="ctr">
          <a:solidFill>
            <a:srgbClr val="82FEFF"/>
          </a:solidFill>
          <a:prstDash val="solid"/>
          <a:tailEnd type="arrow"/>
        </a:ln>
        <a:effectLst/>
      </dsp:spPr>
      <dsp:style>
        <a:lnRef idx="3">
          <a:schemeClr val="accent5"/>
        </a:lnRef>
        <a:fillRef idx="0">
          <a:schemeClr val="accent5"/>
        </a:fillRef>
        <a:effectRef idx="2">
          <a:schemeClr val="accent5"/>
        </a:effectRef>
        <a:fontRef idx="minor">
          <a:schemeClr val="tx1"/>
        </a:fontRef>
      </dsp:style>
      <dsp:txBody>
        <a:bodyPr spcFirstLastPara="0" vert="horz" wrap="square" lIns="12700" tIns="0" rIns="12700" bIns="0" numCol="1" spcCol="1270" anchor="ctr" anchorCtr="0">
          <a:noAutofit/>
        </a:bodyPr>
        <a:lstStyle/>
        <a:p>
          <a:pPr marL="0" lvl="0" indent="0" algn="ctr" defTabSz="222250" rtl="1">
            <a:lnSpc>
              <a:spcPct val="90000"/>
            </a:lnSpc>
            <a:spcBef>
              <a:spcPct val="0"/>
            </a:spcBef>
            <a:spcAft>
              <a:spcPct val="35000"/>
            </a:spcAft>
            <a:buNone/>
          </a:pPr>
          <a:endParaRPr lang="he-IL" sz="500" kern="1200"/>
        </a:p>
      </dsp:txBody>
      <dsp:txXfrm>
        <a:off x="3400113" y="2794751"/>
        <a:ext cx="28451" cy="5695"/>
      </dsp:txXfrm>
    </dsp:sp>
    <dsp:sp modelId="{64D1FC8A-2C26-42E4-9B7A-E2D38660B530}">
      <dsp:nvSpPr>
        <dsp:cNvPr id="0" name=""/>
        <dsp:cNvSpPr/>
      </dsp:nvSpPr>
      <dsp:spPr>
        <a:xfrm>
          <a:off x="672838" y="2055375"/>
          <a:ext cx="2474081" cy="1484448"/>
        </a:xfrm>
        <a:prstGeom prst="rect">
          <a:avLst/>
        </a:prstGeom>
        <a:solidFill>
          <a:srgbClr val="82FEFF"/>
        </a:solidFill>
        <a:ln w="15875" cap="flat" cmpd="sng" algn="ctr">
          <a:noFill/>
          <a:prstDash val="solid"/>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rtl="1">
            <a:lnSpc>
              <a:spcPct val="90000"/>
            </a:lnSpc>
            <a:spcBef>
              <a:spcPct val="0"/>
            </a:spcBef>
            <a:spcAft>
              <a:spcPct val="35000"/>
            </a:spcAft>
            <a:buNone/>
          </a:pPr>
          <a:r>
            <a:rPr lang="en-US" sz="2400" kern="1200" dirty="0">
              <a:solidFill>
                <a:srgbClr val="0F2F57"/>
              </a:solidFill>
              <a:latin typeface="Arial Rounded MT Bold" panose="020F0704030504030204" pitchFamily="34" charset="0"/>
            </a:rPr>
            <a:t>Final cleaning and Machine Learning </a:t>
          </a:r>
          <a:endParaRPr lang="he-IL" sz="2400" kern="1200" dirty="0">
            <a:solidFill>
              <a:srgbClr val="0F2F57"/>
            </a:solidFill>
            <a:latin typeface="Arial Rounded MT Bold" panose="020F0704030504030204" pitchFamily="34" charset="0"/>
          </a:endParaRPr>
        </a:p>
      </dsp:txBody>
      <dsp:txXfrm>
        <a:off x="672838" y="2055375"/>
        <a:ext cx="2474081" cy="1484448"/>
      </dsp:txXfrm>
    </dsp:sp>
    <dsp:sp modelId="{A30720F6-443C-41AB-B2E9-93527B841F54}">
      <dsp:nvSpPr>
        <dsp:cNvPr id="0" name=""/>
        <dsp:cNvSpPr/>
      </dsp:nvSpPr>
      <dsp:spPr>
        <a:xfrm>
          <a:off x="3715959" y="2055375"/>
          <a:ext cx="2474081" cy="1484448"/>
        </a:xfrm>
        <a:prstGeom prst="rect">
          <a:avLst/>
        </a:prstGeom>
        <a:solidFill>
          <a:srgbClr val="82FEFF"/>
        </a:solidFill>
        <a:ln w="15875" cap="flat" cmpd="sng" algn="ctr">
          <a:noFill/>
          <a:prstDash val="solid"/>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rtl="1">
            <a:lnSpc>
              <a:spcPct val="90000"/>
            </a:lnSpc>
            <a:spcBef>
              <a:spcPct val="0"/>
            </a:spcBef>
            <a:spcAft>
              <a:spcPct val="35000"/>
            </a:spcAft>
            <a:buNone/>
          </a:pPr>
          <a:r>
            <a:rPr lang="en-US" sz="2400" kern="1200" dirty="0">
              <a:solidFill>
                <a:srgbClr val="0F2F57"/>
              </a:solidFill>
              <a:latin typeface="Arial Rounded MT Bold" panose="020F0704030504030204" pitchFamily="34" charset="0"/>
            </a:rPr>
            <a:t>Conclusion</a:t>
          </a:r>
          <a:endParaRPr lang="he-IL" sz="2400" kern="1200" dirty="0">
            <a:solidFill>
              <a:srgbClr val="0F2F57"/>
            </a:solidFill>
            <a:latin typeface="Arial Rounded MT Bold" panose="020F0704030504030204" pitchFamily="34" charset="0"/>
          </a:endParaRPr>
        </a:p>
      </dsp:txBody>
      <dsp:txXfrm>
        <a:off x="3715959" y="2055375"/>
        <a:ext cx="2474081" cy="1484448"/>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2/13/2023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he-IL"/>
              <a:t>לחץ על הסמל כדי להוסיף תמונה</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48A87A34-81AB-432B-8DAE-1953F412C126}" type="datetimeFigureOut">
              <a:rPr lang="en-US" dirty="0"/>
              <a:t>2/13/2023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48A87A34-81AB-432B-8DAE-1953F412C126}" type="datetimeFigureOut">
              <a:rPr lang="en-US" dirty="0"/>
              <a:t>2/13/2023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he-IL"/>
              <a:t>לחץ כדי לערוך סגנון כותרת של תבנית בסיס</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48A87A34-81AB-432B-8DAE-1953F412C126}" type="datetimeFigureOut">
              <a:rPr lang="en-US" dirty="0"/>
              <a:t>2/13/2023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48A87A34-81AB-432B-8DAE-1953F412C126}" type="datetimeFigureOut">
              <a:rPr lang="en-US" dirty="0"/>
              <a:t>2/13/2023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עמודות">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he-IL"/>
              <a:t>לחץ כדי לערוך סגנון כותרת של תבנית בסיס</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48A87A34-81AB-432B-8DAE-1953F412C126}" type="datetimeFigureOut">
              <a:rPr lang="en-US" dirty="0"/>
              <a:t>2/13/2023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עמודת 3 תמונות">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he-IL"/>
              <a:t>לחץ כדי לערוך סגנון כותרת של תבנית בסיס</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he-IL"/>
              <a:t>לחץ על הסמל כדי להוסיף תמונה</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he-IL"/>
              <a:t>לחץ על הסמל כדי להוסיף תמונה</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he-IL"/>
              <a:t>לחץ על הסמל כדי להוסיף תמונה</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48A87A34-81AB-432B-8DAE-1953F412C126}" type="datetimeFigureOut">
              <a:rPr lang="en-US" dirty="0"/>
              <a:t>2/13/2023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48A87A34-81AB-432B-8DAE-1953F412C126}" type="datetimeFigureOut">
              <a:rPr lang="en-US" dirty="0"/>
              <a:t>2/13/2023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1141410" y="3073397"/>
            <a:ext cx="4878391" cy="271780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172200" y="3073397"/>
            <a:ext cx="4875210" cy="271780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2/13/2023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48A87A34-81AB-432B-8DAE-1953F412C126}" type="datetimeFigureOut">
              <a:rPr lang="en-US" dirty="0"/>
              <a:t>2/13/2023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48A87A34-81AB-432B-8DAE-1953F412C126}" type="datetimeFigureOut">
              <a:rPr lang="en-US" dirty="0"/>
              <a:t>2/13/2023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2/13/2023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1"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r" defTabSz="914400" rtl="1"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r" defTabSz="914400" rtl="1"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r" defTabSz="914400" rtl="1"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r" defTabSz="914400" rtl="1"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r" defTabSz="914400" rtl="1"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diagramLayout" Target="../diagrams/layout1.xml"/><Relationship Id="rId7" Type="http://schemas.openxmlformats.org/officeDocument/2006/relationships/image" Target="../media/image8.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4DB4BC0C-5BDA-127A-8AB2-844B8B651CD2}"/>
              </a:ext>
            </a:extLst>
          </p:cNvPr>
          <p:cNvPicPr>
            <a:picLocks noChangeAspect="1"/>
          </p:cNvPicPr>
          <p:nvPr/>
        </p:nvPicPr>
        <p:blipFill>
          <a:blip r:embed="rId2">
            <a:alphaModFix amt="20000"/>
          </a:blip>
          <a:stretch>
            <a:fillRect/>
          </a:stretch>
        </p:blipFill>
        <p:spPr>
          <a:xfrm>
            <a:off x="0" y="-5334"/>
            <a:ext cx="12192000" cy="6864730"/>
          </a:xfrm>
          <a:prstGeom prst="rect">
            <a:avLst/>
          </a:prstGeom>
        </p:spPr>
      </p:pic>
      <p:sp>
        <p:nvSpPr>
          <p:cNvPr id="2" name="כותרת 1">
            <a:extLst>
              <a:ext uri="{FF2B5EF4-FFF2-40B4-BE49-F238E27FC236}">
                <a16:creationId xmlns:a16="http://schemas.microsoft.com/office/drawing/2014/main" id="{1EFBC9CE-3115-AD48-C7BE-B260878B771B}"/>
              </a:ext>
            </a:extLst>
          </p:cNvPr>
          <p:cNvSpPr>
            <a:spLocks noGrp="1"/>
          </p:cNvSpPr>
          <p:nvPr>
            <p:ph type="ctrTitle"/>
          </p:nvPr>
        </p:nvSpPr>
        <p:spPr>
          <a:xfrm>
            <a:off x="1766932" y="878889"/>
            <a:ext cx="8901067" cy="2550111"/>
          </a:xfrm>
        </p:spPr>
        <p:txBody>
          <a:bodyPr>
            <a:noAutofit/>
          </a:bodyPr>
          <a:lstStyle/>
          <a:p>
            <a:pPr algn="ctr"/>
            <a:r>
              <a:rPr lang="he-IL" sz="9600" b="1" dirty="0">
                <a:latin typeface="Agency FB" panose="020B0503020202020204" pitchFamily="34" charset="0"/>
              </a:rPr>
              <a:t>מדעי הנתונים</a:t>
            </a:r>
            <a:br>
              <a:rPr lang="he-IL" sz="9600" b="1" dirty="0">
                <a:latin typeface="Agency FB" panose="020B0503020202020204" pitchFamily="34" charset="0"/>
              </a:rPr>
            </a:br>
            <a:r>
              <a:rPr lang="he-IL" sz="9600" b="1" dirty="0">
                <a:latin typeface="Agency FB" panose="020B0503020202020204" pitchFamily="34" charset="0"/>
              </a:rPr>
              <a:t>פרויקט גמר</a:t>
            </a:r>
          </a:p>
        </p:txBody>
      </p:sp>
      <p:sp>
        <p:nvSpPr>
          <p:cNvPr id="3" name="כותרת משנה 2">
            <a:extLst>
              <a:ext uri="{FF2B5EF4-FFF2-40B4-BE49-F238E27FC236}">
                <a16:creationId xmlns:a16="http://schemas.microsoft.com/office/drawing/2014/main" id="{BD38DA25-9CE6-12EA-6052-AC408D7806A4}"/>
              </a:ext>
            </a:extLst>
          </p:cNvPr>
          <p:cNvSpPr>
            <a:spLocks noGrp="1"/>
          </p:cNvSpPr>
          <p:nvPr>
            <p:ph type="subTitle" idx="1"/>
          </p:nvPr>
        </p:nvSpPr>
        <p:spPr/>
        <p:txBody>
          <a:bodyPr>
            <a:normAutofit/>
          </a:bodyPr>
          <a:lstStyle/>
          <a:p>
            <a:pPr algn="ctr"/>
            <a:r>
              <a:rPr lang="he-IL" sz="4400" b="1" dirty="0">
                <a:solidFill>
                  <a:schemeClr val="tx1"/>
                </a:solidFill>
                <a:latin typeface="Agency FB" panose="020B0503020202020204" pitchFamily="34" charset="0"/>
                <a:cs typeface="+mj-cs"/>
              </a:rPr>
              <a:t>חן גדליהו ולינוי הקן</a:t>
            </a:r>
          </a:p>
        </p:txBody>
      </p:sp>
    </p:spTree>
    <p:extLst>
      <p:ext uri="{BB962C8B-B14F-4D97-AF65-F5344CB8AC3E}">
        <p14:creationId xmlns:p14="http://schemas.microsoft.com/office/powerpoint/2010/main" val="39472246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EA01EC-7C81-73D3-32C4-419BAD57FEF6}"/>
              </a:ext>
            </a:extLst>
          </p:cNvPr>
          <p:cNvSpPr>
            <a:spLocks noGrp="1"/>
          </p:cNvSpPr>
          <p:nvPr>
            <p:ph type="title"/>
          </p:nvPr>
        </p:nvSpPr>
        <p:spPr>
          <a:xfrm>
            <a:off x="91736" y="217157"/>
            <a:ext cx="12100264" cy="1478570"/>
          </a:xfrm>
        </p:spPr>
        <p:txBody>
          <a:bodyPr>
            <a:normAutofit/>
          </a:bodyPr>
          <a:lstStyle/>
          <a:p>
            <a:pPr algn="ctr"/>
            <a:r>
              <a:rPr lang="en-US" sz="4000" b="1" dirty="0">
                <a:solidFill>
                  <a:srgbClr val="0F2F57"/>
                </a:solidFill>
                <a:latin typeface="Arial Rounded MT Bold" panose="020F0704030504030204" pitchFamily="34" charset="0"/>
              </a:rPr>
              <a:t>Initial cleaning and combining data</a:t>
            </a:r>
            <a:endParaRPr lang="he-IL" sz="4000" dirty="0"/>
          </a:p>
        </p:txBody>
      </p:sp>
      <p:pic>
        <p:nvPicPr>
          <p:cNvPr id="5" name="מציין מיקום תוכן 4" descr="תמונה שמכילה טקסט&#10;&#10;התיאור נוצר באופן אוטומטי">
            <a:extLst>
              <a:ext uri="{FF2B5EF4-FFF2-40B4-BE49-F238E27FC236}">
                <a16:creationId xmlns:a16="http://schemas.microsoft.com/office/drawing/2014/main" id="{A970560A-A40B-BDA6-C2DC-8F754CA4FF6B}"/>
              </a:ext>
            </a:extLst>
          </p:cNvPr>
          <p:cNvPicPr>
            <a:picLocks noGrp="1" noChangeAspect="1"/>
          </p:cNvPicPr>
          <p:nvPr>
            <p:ph idx="1"/>
          </p:nvPr>
        </p:nvPicPr>
        <p:blipFill rotWithShape="1">
          <a:blip r:embed="rId2"/>
          <a:srcRect l="14911" t="42555" r="19895" b="44485"/>
          <a:stretch/>
        </p:blipFill>
        <p:spPr>
          <a:xfrm>
            <a:off x="221942" y="1478921"/>
            <a:ext cx="7572652" cy="846796"/>
          </a:xfrm>
        </p:spPr>
      </p:pic>
      <p:sp>
        <p:nvSpPr>
          <p:cNvPr id="6" name="תיבת טקסט 5">
            <a:extLst>
              <a:ext uri="{FF2B5EF4-FFF2-40B4-BE49-F238E27FC236}">
                <a16:creationId xmlns:a16="http://schemas.microsoft.com/office/drawing/2014/main" id="{D01AC241-61C7-5899-7BD6-6ECABFB5B8A7}"/>
              </a:ext>
            </a:extLst>
          </p:cNvPr>
          <p:cNvSpPr txBox="1"/>
          <p:nvPr/>
        </p:nvSpPr>
        <p:spPr>
          <a:xfrm>
            <a:off x="7146526" y="3424288"/>
            <a:ext cx="4367812" cy="1107996"/>
          </a:xfrm>
          <a:prstGeom prst="rect">
            <a:avLst/>
          </a:prstGeom>
          <a:noFill/>
        </p:spPr>
        <p:txBody>
          <a:bodyPr wrap="square" rtlCol="1">
            <a:spAutoFit/>
          </a:bodyPr>
          <a:lstStyle/>
          <a:p>
            <a:pPr algn="r"/>
            <a:r>
              <a:rPr lang="he-IL" sz="2400" b="1" dirty="0"/>
              <a:t>דוגמאות לסידור טקסט וניקוי רעשים (הורדת רווחים וסימנים).</a:t>
            </a:r>
          </a:p>
          <a:p>
            <a:endParaRPr lang="he-IL" dirty="0"/>
          </a:p>
        </p:txBody>
      </p:sp>
      <p:pic>
        <p:nvPicPr>
          <p:cNvPr id="8" name="תמונה 7" descr="תמונה שמכילה טקסט&#10;&#10;התיאור נוצר באופן אוטומטי">
            <a:extLst>
              <a:ext uri="{FF2B5EF4-FFF2-40B4-BE49-F238E27FC236}">
                <a16:creationId xmlns:a16="http://schemas.microsoft.com/office/drawing/2014/main" id="{AC0C4CC2-54A0-2EF9-DC8A-01BFDD98AEDC}"/>
              </a:ext>
            </a:extLst>
          </p:cNvPr>
          <p:cNvPicPr>
            <a:picLocks noChangeAspect="1"/>
          </p:cNvPicPr>
          <p:nvPr/>
        </p:nvPicPr>
        <p:blipFill rotWithShape="1">
          <a:blip r:embed="rId3"/>
          <a:srcRect l="14042" t="29462" r="46064" b="32335"/>
          <a:stretch/>
        </p:blipFill>
        <p:spPr>
          <a:xfrm>
            <a:off x="2924927" y="2532833"/>
            <a:ext cx="3974767" cy="2141076"/>
          </a:xfrm>
          <a:prstGeom prst="rect">
            <a:avLst/>
          </a:prstGeom>
        </p:spPr>
      </p:pic>
      <p:cxnSp>
        <p:nvCxnSpPr>
          <p:cNvPr id="10" name="מחבר חץ ישר 9">
            <a:extLst>
              <a:ext uri="{FF2B5EF4-FFF2-40B4-BE49-F238E27FC236}">
                <a16:creationId xmlns:a16="http://schemas.microsoft.com/office/drawing/2014/main" id="{41E56338-A695-3EE6-FF1C-2C1C0EC45F8F}"/>
              </a:ext>
            </a:extLst>
          </p:cNvPr>
          <p:cNvCxnSpPr>
            <a:cxnSpLocks/>
          </p:cNvCxnSpPr>
          <p:nvPr/>
        </p:nvCxnSpPr>
        <p:spPr>
          <a:xfrm>
            <a:off x="1022831" y="2384229"/>
            <a:ext cx="2093231" cy="134352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5" name="מציין מיקום תוכן 4" descr="תמונה שמכילה טקסט&#10;&#10;התיאור נוצר באופן אוטומטי">
            <a:extLst>
              <a:ext uri="{FF2B5EF4-FFF2-40B4-BE49-F238E27FC236}">
                <a16:creationId xmlns:a16="http://schemas.microsoft.com/office/drawing/2014/main" id="{3E733D3F-82DB-8B66-685F-B5F490DFCC31}"/>
              </a:ext>
            </a:extLst>
          </p:cNvPr>
          <p:cNvPicPr>
            <a:picLocks noChangeAspect="1"/>
          </p:cNvPicPr>
          <p:nvPr/>
        </p:nvPicPr>
        <p:blipFill rotWithShape="1">
          <a:blip r:embed="rId4"/>
          <a:srcRect l="13695" t="42168" r="54557" b="33922"/>
          <a:stretch/>
        </p:blipFill>
        <p:spPr>
          <a:xfrm>
            <a:off x="541753" y="4881025"/>
            <a:ext cx="4842661" cy="1796308"/>
          </a:xfrm>
          <a:prstGeom prst="rect">
            <a:avLst/>
          </a:prstGeom>
        </p:spPr>
      </p:pic>
      <p:sp>
        <p:nvSpPr>
          <p:cNvPr id="16" name="מלבן 15">
            <a:extLst>
              <a:ext uri="{FF2B5EF4-FFF2-40B4-BE49-F238E27FC236}">
                <a16:creationId xmlns:a16="http://schemas.microsoft.com/office/drawing/2014/main" id="{E0D66F60-4588-E718-C414-DB06D03A2DE7}"/>
              </a:ext>
            </a:extLst>
          </p:cNvPr>
          <p:cNvSpPr/>
          <p:nvPr/>
        </p:nvSpPr>
        <p:spPr>
          <a:xfrm>
            <a:off x="1589103" y="5308847"/>
            <a:ext cx="480343" cy="23725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974094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6E0E4D9-CEB8-A2D4-262F-AA0FF43201A0}"/>
              </a:ext>
            </a:extLst>
          </p:cNvPr>
          <p:cNvSpPr>
            <a:spLocks noGrp="1"/>
          </p:cNvSpPr>
          <p:nvPr>
            <p:ph type="title"/>
          </p:nvPr>
        </p:nvSpPr>
        <p:spPr>
          <a:xfrm>
            <a:off x="994299" y="-65062"/>
            <a:ext cx="10541384" cy="1478570"/>
          </a:xfrm>
        </p:spPr>
        <p:txBody>
          <a:bodyPr>
            <a:normAutofit/>
          </a:bodyPr>
          <a:lstStyle/>
          <a:p>
            <a:pPr algn="r"/>
            <a:r>
              <a:rPr lang="en-US" b="1" dirty="0">
                <a:solidFill>
                  <a:srgbClr val="0F2F57"/>
                </a:solidFill>
                <a:latin typeface="Arial Rounded MT Bold" panose="020F0704030504030204" pitchFamily="34" charset="0"/>
              </a:rPr>
              <a:t>Initial cleaning and combining data</a:t>
            </a:r>
            <a:endParaRPr lang="he-IL" dirty="0"/>
          </a:p>
        </p:txBody>
      </p:sp>
      <p:sp>
        <p:nvSpPr>
          <p:cNvPr id="3" name="מציין מיקום תוכן 2">
            <a:extLst>
              <a:ext uri="{FF2B5EF4-FFF2-40B4-BE49-F238E27FC236}">
                <a16:creationId xmlns:a16="http://schemas.microsoft.com/office/drawing/2014/main" id="{C6120728-2672-39EF-3832-7467DEBCCBD0}"/>
              </a:ext>
            </a:extLst>
          </p:cNvPr>
          <p:cNvSpPr>
            <a:spLocks noGrp="1"/>
          </p:cNvSpPr>
          <p:nvPr>
            <p:ph idx="1"/>
          </p:nvPr>
        </p:nvSpPr>
        <p:spPr>
          <a:xfrm>
            <a:off x="3497801" y="1342456"/>
            <a:ext cx="7815940" cy="3575182"/>
          </a:xfrm>
        </p:spPr>
        <p:txBody>
          <a:bodyPr/>
          <a:lstStyle/>
          <a:p>
            <a:pPr>
              <a:buClr>
                <a:schemeClr val="tx2"/>
              </a:buClr>
              <a:buFont typeface="Wingdings" panose="05000000000000000000" pitchFamily="2" charset="2"/>
              <a:buChar char="Ø"/>
            </a:pPr>
            <a:r>
              <a:rPr lang="he-IL" b="1" dirty="0"/>
              <a:t> מחיקה והוספת עמודת הקטגוריה.</a:t>
            </a:r>
          </a:p>
          <a:p>
            <a:pPr marL="0" indent="0">
              <a:buNone/>
            </a:pPr>
            <a:r>
              <a:rPr lang="he-IL" b="1" dirty="0"/>
              <a:t>בכדי ליצור את עמודות הקטגוריה, עברנו על כל שמות הפריטים וסיווגנו אותם לקטגוריה על פי מילות מפתח מתאימות, בעזרת </a:t>
            </a:r>
            <a:r>
              <a:rPr lang="en-US" b="1" dirty="0"/>
              <a:t>.</a:t>
            </a:r>
            <a:r>
              <a:rPr lang="en-US" b="1" dirty="0" err="1"/>
              <a:t>re.search</a:t>
            </a:r>
            <a:endParaRPr lang="he-IL" b="1" dirty="0"/>
          </a:p>
          <a:p>
            <a:pPr marL="0" indent="0">
              <a:buNone/>
            </a:pPr>
            <a:endParaRPr lang="he-IL" b="1" dirty="0"/>
          </a:p>
          <a:p>
            <a:endParaRPr lang="he-IL" dirty="0"/>
          </a:p>
        </p:txBody>
      </p:sp>
      <p:pic>
        <p:nvPicPr>
          <p:cNvPr id="7" name="תמונה 6" descr="תמונה שמכילה טקסט&#10;&#10;התיאור נוצר באופן אוטומטי">
            <a:extLst>
              <a:ext uri="{FF2B5EF4-FFF2-40B4-BE49-F238E27FC236}">
                <a16:creationId xmlns:a16="http://schemas.microsoft.com/office/drawing/2014/main" id="{B6320804-89EF-8EE6-196E-083F708D1509}"/>
              </a:ext>
            </a:extLst>
          </p:cNvPr>
          <p:cNvPicPr>
            <a:picLocks noChangeAspect="1"/>
          </p:cNvPicPr>
          <p:nvPr/>
        </p:nvPicPr>
        <p:blipFill rotWithShape="1">
          <a:blip r:embed="rId2"/>
          <a:srcRect l="13913" t="42160" r="56397" b="10801"/>
          <a:stretch/>
        </p:blipFill>
        <p:spPr>
          <a:xfrm>
            <a:off x="656317" y="1345931"/>
            <a:ext cx="2725444" cy="2848284"/>
          </a:xfrm>
          <a:prstGeom prst="rect">
            <a:avLst/>
          </a:prstGeom>
        </p:spPr>
      </p:pic>
      <p:sp>
        <p:nvSpPr>
          <p:cNvPr id="8" name="תיבת טקסט 7">
            <a:extLst>
              <a:ext uri="{FF2B5EF4-FFF2-40B4-BE49-F238E27FC236}">
                <a16:creationId xmlns:a16="http://schemas.microsoft.com/office/drawing/2014/main" id="{FD1E9A02-78C3-1FE7-DAE1-765BE58B34E6}"/>
              </a:ext>
            </a:extLst>
          </p:cNvPr>
          <p:cNvSpPr txBox="1"/>
          <p:nvPr/>
        </p:nvSpPr>
        <p:spPr>
          <a:xfrm>
            <a:off x="5362112" y="4385568"/>
            <a:ext cx="5951629" cy="1846659"/>
          </a:xfrm>
          <a:prstGeom prst="rect">
            <a:avLst/>
          </a:prstGeom>
          <a:noFill/>
        </p:spPr>
        <p:txBody>
          <a:bodyPr wrap="square" rtlCol="1">
            <a:spAutoFit/>
          </a:bodyPr>
          <a:lstStyle/>
          <a:p>
            <a:pPr marL="342900" indent="-342900" algn="r" rtl="1">
              <a:buClr>
                <a:schemeClr val="tx2"/>
              </a:buClr>
              <a:buFont typeface="Wingdings" panose="05000000000000000000" pitchFamily="2" charset="2"/>
              <a:buChar char="Ø"/>
            </a:pPr>
            <a:r>
              <a:rPr lang="en-US" sz="2400" b="1" dirty="0"/>
              <a:t> </a:t>
            </a:r>
            <a:r>
              <a:rPr lang="he-IL" sz="2400" b="1" dirty="0"/>
              <a:t>פיצול לעמודות בינאריות.</a:t>
            </a:r>
          </a:p>
          <a:p>
            <a:pPr algn="l" rtl="1">
              <a:buClr>
                <a:schemeClr val="tx2"/>
              </a:buClr>
            </a:pPr>
            <a:r>
              <a:rPr lang="en-US" sz="2400" b="1" dirty="0"/>
              <a:t> </a:t>
            </a:r>
            <a:endParaRPr lang="he-IL" sz="2400" b="1" dirty="0"/>
          </a:p>
          <a:p>
            <a:pPr algn="r"/>
            <a:r>
              <a:rPr lang="he-IL" sz="2400" b="1" dirty="0"/>
              <a:t>באופן דומה, ביצענו פיצול בינארי לעמודות הצבע והמידה</a:t>
            </a:r>
            <a:r>
              <a:rPr lang="he-IL" sz="2000" b="1" dirty="0"/>
              <a:t>.</a:t>
            </a:r>
          </a:p>
          <a:p>
            <a:pPr algn="r"/>
            <a:endParaRPr lang="he-IL" dirty="0"/>
          </a:p>
        </p:txBody>
      </p:sp>
      <p:pic>
        <p:nvPicPr>
          <p:cNvPr id="10" name="תמונה 9">
            <a:extLst>
              <a:ext uri="{FF2B5EF4-FFF2-40B4-BE49-F238E27FC236}">
                <a16:creationId xmlns:a16="http://schemas.microsoft.com/office/drawing/2014/main" id="{68A8825A-686C-6291-704A-D47EF7DA9691}"/>
              </a:ext>
            </a:extLst>
          </p:cNvPr>
          <p:cNvPicPr>
            <a:picLocks noChangeAspect="1"/>
          </p:cNvPicPr>
          <p:nvPr/>
        </p:nvPicPr>
        <p:blipFill rotWithShape="1">
          <a:blip r:embed="rId3"/>
          <a:srcRect l="14396" t="31207" r="32391" b="20451"/>
          <a:stretch/>
        </p:blipFill>
        <p:spPr>
          <a:xfrm>
            <a:off x="656317" y="4432816"/>
            <a:ext cx="4248666" cy="2171076"/>
          </a:xfrm>
          <a:prstGeom prst="rect">
            <a:avLst/>
          </a:prstGeom>
        </p:spPr>
      </p:pic>
    </p:spTree>
    <p:extLst>
      <p:ext uri="{BB962C8B-B14F-4D97-AF65-F5344CB8AC3E}">
        <p14:creationId xmlns:p14="http://schemas.microsoft.com/office/powerpoint/2010/main" val="1872343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DEA8C54-4945-A1E0-513B-6CC3FD519B08}"/>
              </a:ext>
            </a:extLst>
          </p:cNvPr>
          <p:cNvSpPr>
            <a:spLocks noGrp="1"/>
          </p:cNvSpPr>
          <p:nvPr>
            <p:ph type="title"/>
          </p:nvPr>
        </p:nvSpPr>
        <p:spPr>
          <a:xfrm>
            <a:off x="0" y="124286"/>
            <a:ext cx="12192000" cy="1846659"/>
          </a:xfrm>
        </p:spPr>
        <p:txBody>
          <a:bodyPr/>
          <a:lstStyle/>
          <a:p>
            <a:pPr algn="ctr"/>
            <a:r>
              <a:rPr lang="en-US" sz="3600" b="1" dirty="0">
                <a:solidFill>
                  <a:srgbClr val="0F2F57"/>
                </a:solidFill>
                <a:latin typeface="Arial Rounded MT Bold" panose="020F0704030504030204" pitchFamily="34" charset="0"/>
              </a:rPr>
              <a:t>Initial cleaning and combining data</a:t>
            </a:r>
            <a:endParaRPr lang="he-IL" dirty="0"/>
          </a:p>
        </p:txBody>
      </p:sp>
      <p:pic>
        <p:nvPicPr>
          <p:cNvPr id="5" name="מציין מיקום תוכן 4" descr="תמונה שמכילה טקסט&#10;&#10;התיאור נוצר באופן אוטומטי">
            <a:extLst>
              <a:ext uri="{FF2B5EF4-FFF2-40B4-BE49-F238E27FC236}">
                <a16:creationId xmlns:a16="http://schemas.microsoft.com/office/drawing/2014/main" id="{74D41746-1604-7DA5-5DD9-D6C63F149A45}"/>
              </a:ext>
            </a:extLst>
          </p:cNvPr>
          <p:cNvPicPr>
            <a:picLocks noGrp="1" noChangeAspect="1"/>
          </p:cNvPicPr>
          <p:nvPr>
            <p:ph idx="1"/>
          </p:nvPr>
        </p:nvPicPr>
        <p:blipFill rotWithShape="1">
          <a:blip r:embed="rId2"/>
          <a:srcRect l="10875" t="44520" r="26381" b="11865"/>
          <a:stretch/>
        </p:blipFill>
        <p:spPr>
          <a:xfrm>
            <a:off x="785422" y="2450234"/>
            <a:ext cx="6107484" cy="2388094"/>
          </a:xfrm>
        </p:spPr>
      </p:pic>
      <p:sp>
        <p:nvSpPr>
          <p:cNvPr id="6" name="תיבת טקסט 5">
            <a:extLst>
              <a:ext uri="{FF2B5EF4-FFF2-40B4-BE49-F238E27FC236}">
                <a16:creationId xmlns:a16="http://schemas.microsoft.com/office/drawing/2014/main" id="{11DED5A5-D7A4-984B-2EAC-EEED7197F0A0}"/>
              </a:ext>
            </a:extLst>
          </p:cNvPr>
          <p:cNvSpPr txBox="1"/>
          <p:nvPr/>
        </p:nvSpPr>
        <p:spPr>
          <a:xfrm>
            <a:off x="7136419" y="2720952"/>
            <a:ext cx="4367814" cy="1846659"/>
          </a:xfrm>
          <a:prstGeom prst="rect">
            <a:avLst/>
          </a:prstGeom>
          <a:noFill/>
        </p:spPr>
        <p:txBody>
          <a:bodyPr wrap="square" rtlCol="1">
            <a:spAutoFit/>
          </a:bodyPr>
          <a:lstStyle/>
          <a:p>
            <a:pPr marL="285750" indent="-285750" algn="r" rtl="1">
              <a:buClr>
                <a:schemeClr val="tx2"/>
              </a:buClr>
              <a:buFont typeface="Wingdings" panose="05000000000000000000" pitchFamily="2" charset="2"/>
              <a:buChar char="Ø"/>
            </a:pPr>
            <a:r>
              <a:rPr lang="he-IL" sz="2400" b="1" dirty="0" err="1"/>
              <a:t>ווקטוריזציה</a:t>
            </a:r>
            <a:r>
              <a:rPr lang="he-IL" sz="2400" b="1" dirty="0"/>
              <a:t> של עמודת הבד.</a:t>
            </a:r>
          </a:p>
          <a:p>
            <a:pPr marL="285750" indent="-285750" algn="r" rtl="1">
              <a:buClr>
                <a:schemeClr val="tx2"/>
              </a:buClr>
              <a:buFont typeface="Wingdings" panose="05000000000000000000" pitchFamily="2" charset="2"/>
              <a:buChar char="Ø"/>
            </a:pPr>
            <a:endParaRPr lang="he-IL" sz="2400" b="1" dirty="0"/>
          </a:p>
          <a:p>
            <a:pPr algn="r" rtl="1">
              <a:buClr>
                <a:schemeClr val="tx2"/>
              </a:buClr>
            </a:pPr>
            <a:r>
              <a:rPr lang="he-IL" sz="2400" b="1" dirty="0"/>
              <a:t>נעשה על ידי הורדת מילים נבחרות ומילות </a:t>
            </a:r>
            <a:r>
              <a:rPr lang="en-US" sz="2400" b="1" dirty="0" err="1"/>
              <a:t>stopword</a:t>
            </a:r>
            <a:r>
              <a:rPr lang="he-IL" sz="2400" b="1" dirty="0"/>
              <a:t>.</a:t>
            </a:r>
          </a:p>
          <a:p>
            <a:endParaRPr lang="he-IL" dirty="0"/>
          </a:p>
        </p:txBody>
      </p:sp>
    </p:spTree>
    <p:extLst>
      <p:ext uri="{BB962C8B-B14F-4D97-AF65-F5344CB8AC3E}">
        <p14:creationId xmlns:p14="http://schemas.microsoft.com/office/powerpoint/2010/main" val="1302520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FA81E86-2450-A469-366B-58F2BCB40D15}"/>
              </a:ext>
            </a:extLst>
          </p:cNvPr>
          <p:cNvSpPr>
            <a:spLocks noGrp="1"/>
          </p:cNvSpPr>
          <p:nvPr>
            <p:ph type="title"/>
          </p:nvPr>
        </p:nvSpPr>
        <p:spPr/>
        <p:txBody>
          <a:bodyPr/>
          <a:lstStyle/>
          <a:p>
            <a:pPr algn="r"/>
            <a:r>
              <a:rPr lang="en-US" sz="4800" dirty="0">
                <a:solidFill>
                  <a:srgbClr val="0F2F57"/>
                </a:solidFill>
                <a:latin typeface="Arial Rounded MT Bold" panose="020F0704030504030204" pitchFamily="34" charset="0"/>
              </a:rPr>
              <a:t>EDA &amp; Visualization</a:t>
            </a:r>
            <a:br>
              <a:rPr lang="he-IL" sz="3600" dirty="0">
                <a:solidFill>
                  <a:srgbClr val="0F2F57"/>
                </a:solidFill>
                <a:latin typeface="Arial Rounded MT Bold" panose="020F0704030504030204" pitchFamily="34" charset="0"/>
              </a:rPr>
            </a:br>
            <a:endParaRPr lang="he-IL" dirty="0"/>
          </a:p>
        </p:txBody>
      </p:sp>
      <p:pic>
        <p:nvPicPr>
          <p:cNvPr id="5" name="מציין מיקום תוכן 4">
            <a:extLst>
              <a:ext uri="{FF2B5EF4-FFF2-40B4-BE49-F238E27FC236}">
                <a16:creationId xmlns:a16="http://schemas.microsoft.com/office/drawing/2014/main" id="{B37F63FF-3FB1-57CC-4713-027E5BBA0C43}"/>
              </a:ext>
            </a:extLst>
          </p:cNvPr>
          <p:cNvPicPr>
            <a:picLocks noGrp="1" noChangeAspect="1"/>
          </p:cNvPicPr>
          <p:nvPr>
            <p:ph idx="1"/>
          </p:nvPr>
        </p:nvPicPr>
        <p:blipFill>
          <a:blip r:embed="rId2"/>
          <a:stretch>
            <a:fillRect/>
          </a:stretch>
        </p:blipFill>
        <p:spPr>
          <a:xfrm>
            <a:off x="1141413" y="1237248"/>
            <a:ext cx="2383763" cy="2519205"/>
          </a:xfrm>
        </p:spPr>
      </p:pic>
      <p:pic>
        <p:nvPicPr>
          <p:cNvPr id="16" name="תמונה 15">
            <a:extLst>
              <a:ext uri="{FF2B5EF4-FFF2-40B4-BE49-F238E27FC236}">
                <a16:creationId xmlns:a16="http://schemas.microsoft.com/office/drawing/2014/main" id="{0BDDB462-F501-7BD8-3A8E-E14BCC81D572}"/>
              </a:ext>
            </a:extLst>
          </p:cNvPr>
          <p:cNvPicPr>
            <a:picLocks noChangeAspect="1"/>
          </p:cNvPicPr>
          <p:nvPr/>
        </p:nvPicPr>
        <p:blipFill>
          <a:blip r:embed="rId3"/>
          <a:stretch>
            <a:fillRect/>
          </a:stretch>
        </p:blipFill>
        <p:spPr>
          <a:xfrm>
            <a:off x="488805" y="4002982"/>
            <a:ext cx="5015350" cy="2546553"/>
          </a:xfrm>
          <a:prstGeom prst="rect">
            <a:avLst/>
          </a:prstGeom>
        </p:spPr>
      </p:pic>
      <p:sp>
        <p:nvSpPr>
          <p:cNvPr id="17" name="תיבת טקסט 16">
            <a:extLst>
              <a:ext uri="{FF2B5EF4-FFF2-40B4-BE49-F238E27FC236}">
                <a16:creationId xmlns:a16="http://schemas.microsoft.com/office/drawing/2014/main" id="{747C3206-8664-718A-E76F-28545BAF3997}"/>
              </a:ext>
            </a:extLst>
          </p:cNvPr>
          <p:cNvSpPr txBox="1"/>
          <p:nvPr/>
        </p:nvSpPr>
        <p:spPr>
          <a:xfrm>
            <a:off x="6944346" y="2127518"/>
            <a:ext cx="4457016" cy="461665"/>
          </a:xfrm>
          <a:prstGeom prst="rect">
            <a:avLst/>
          </a:prstGeom>
          <a:noFill/>
        </p:spPr>
        <p:txBody>
          <a:bodyPr wrap="square" rtlCol="1">
            <a:spAutoFit/>
          </a:bodyPr>
          <a:lstStyle/>
          <a:p>
            <a:r>
              <a:rPr lang="he-IL" sz="2400" b="1" dirty="0"/>
              <a:t>התפלגות דירוג פריטים כוללת: </a:t>
            </a:r>
          </a:p>
        </p:txBody>
      </p:sp>
      <p:sp>
        <p:nvSpPr>
          <p:cNvPr id="18" name="תיבת טקסט 17">
            <a:extLst>
              <a:ext uri="{FF2B5EF4-FFF2-40B4-BE49-F238E27FC236}">
                <a16:creationId xmlns:a16="http://schemas.microsoft.com/office/drawing/2014/main" id="{05463329-5BE4-957E-A6BA-C32F0D7208F3}"/>
              </a:ext>
            </a:extLst>
          </p:cNvPr>
          <p:cNvSpPr txBox="1"/>
          <p:nvPr/>
        </p:nvSpPr>
        <p:spPr>
          <a:xfrm>
            <a:off x="6430395" y="5109347"/>
            <a:ext cx="4528804" cy="461665"/>
          </a:xfrm>
          <a:prstGeom prst="rect">
            <a:avLst/>
          </a:prstGeom>
          <a:noFill/>
        </p:spPr>
        <p:txBody>
          <a:bodyPr wrap="none" rtlCol="1">
            <a:spAutoFit/>
          </a:bodyPr>
          <a:lstStyle/>
          <a:p>
            <a:r>
              <a:rPr lang="he-IL" sz="2400" b="1" dirty="0"/>
              <a:t>התפלגות דירוג פריטים על פי אתר:</a:t>
            </a:r>
          </a:p>
        </p:txBody>
      </p:sp>
    </p:spTree>
    <p:extLst>
      <p:ext uri="{BB962C8B-B14F-4D97-AF65-F5344CB8AC3E}">
        <p14:creationId xmlns:p14="http://schemas.microsoft.com/office/powerpoint/2010/main" val="1423635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4798BBB-17DA-5CAA-0AC8-C2BCAEC3E0A2}"/>
              </a:ext>
            </a:extLst>
          </p:cNvPr>
          <p:cNvSpPr>
            <a:spLocks noGrp="1"/>
          </p:cNvSpPr>
          <p:nvPr>
            <p:ph type="title"/>
          </p:nvPr>
        </p:nvSpPr>
        <p:spPr>
          <a:xfrm>
            <a:off x="1274578" y="327514"/>
            <a:ext cx="9905998" cy="1478570"/>
          </a:xfrm>
        </p:spPr>
        <p:txBody>
          <a:bodyPr>
            <a:normAutofit/>
          </a:bodyPr>
          <a:lstStyle/>
          <a:p>
            <a:pPr algn="r"/>
            <a:r>
              <a:rPr lang="en-US" sz="4800" dirty="0">
                <a:solidFill>
                  <a:srgbClr val="0F2F57"/>
                </a:solidFill>
                <a:latin typeface="Arial Rounded MT Bold" panose="020F0704030504030204" pitchFamily="34" charset="0"/>
              </a:rPr>
              <a:t>EDA &amp; Visualization</a:t>
            </a:r>
            <a:endParaRPr lang="he-IL" sz="4800" dirty="0"/>
          </a:p>
        </p:txBody>
      </p:sp>
      <p:pic>
        <p:nvPicPr>
          <p:cNvPr id="4" name="מציין מיקום תוכן 3">
            <a:extLst>
              <a:ext uri="{FF2B5EF4-FFF2-40B4-BE49-F238E27FC236}">
                <a16:creationId xmlns:a16="http://schemas.microsoft.com/office/drawing/2014/main" id="{C57262C5-17A1-14CD-B620-B29597122A85}"/>
              </a:ext>
            </a:extLst>
          </p:cNvPr>
          <p:cNvPicPr>
            <a:picLocks noGrp="1" noChangeAspect="1"/>
          </p:cNvPicPr>
          <p:nvPr>
            <p:ph idx="1"/>
          </p:nvPr>
        </p:nvPicPr>
        <p:blipFill>
          <a:blip r:embed="rId2"/>
          <a:stretch>
            <a:fillRect/>
          </a:stretch>
        </p:blipFill>
        <p:spPr>
          <a:xfrm>
            <a:off x="7182035" y="1806083"/>
            <a:ext cx="3872646" cy="2974137"/>
          </a:xfrm>
          <a:prstGeom prst="rect">
            <a:avLst/>
          </a:prstGeom>
        </p:spPr>
      </p:pic>
      <p:pic>
        <p:nvPicPr>
          <p:cNvPr id="5" name="תמונה 4">
            <a:extLst>
              <a:ext uri="{FF2B5EF4-FFF2-40B4-BE49-F238E27FC236}">
                <a16:creationId xmlns:a16="http://schemas.microsoft.com/office/drawing/2014/main" id="{8E7A24A8-2AE8-6A0A-40FF-5E48839EE29F}"/>
              </a:ext>
            </a:extLst>
          </p:cNvPr>
          <p:cNvPicPr>
            <a:picLocks noChangeAspect="1"/>
          </p:cNvPicPr>
          <p:nvPr/>
        </p:nvPicPr>
        <p:blipFill>
          <a:blip r:embed="rId3"/>
          <a:stretch>
            <a:fillRect/>
          </a:stretch>
        </p:blipFill>
        <p:spPr>
          <a:xfrm>
            <a:off x="1137319" y="1812539"/>
            <a:ext cx="3388542" cy="2961225"/>
          </a:xfrm>
          <a:prstGeom prst="rect">
            <a:avLst/>
          </a:prstGeom>
        </p:spPr>
      </p:pic>
      <p:pic>
        <p:nvPicPr>
          <p:cNvPr id="7" name="תמונה 6" descr="תמונה שמכילה טקסט&#10;&#10;התיאור נוצר באופן אוטומטי">
            <a:extLst>
              <a:ext uri="{FF2B5EF4-FFF2-40B4-BE49-F238E27FC236}">
                <a16:creationId xmlns:a16="http://schemas.microsoft.com/office/drawing/2014/main" id="{27C29BB5-CB60-A9E6-ABB7-BB5A1646AEC9}"/>
              </a:ext>
            </a:extLst>
          </p:cNvPr>
          <p:cNvPicPr>
            <a:picLocks noChangeAspect="1"/>
          </p:cNvPicPr>
          <p:nvPr/>
        </p:nvPicPr>
        <p:blipFill rotWithShape="1">
          <a:blip r:embed="rId4"/>
          <a:srcRect l="16978" t="45089" r="68546" b="9730"/>
          <a:stretch/>
        </p:blipFill>
        <p:spPr>
          <a:xfrm>
            <a:off x="5108973" y="1812539"/>
            <a:ext cx="1489949" cy="2972525"/>
          </a:xfrm>
          <a:prstGeom prst="rect">
            <a:avLst/>
          </a:prstGeom>
        </p:spPr>
      </p:pic>
      <p:sp>
        <p:nvSpPr>
          <p:cNvPr id="8" name="תיבת טקסט 7">
            <a:extLst>
              <a:ext uri="{FF2B5EF4-FFF2-40B4-BE49-F238E27FC236}">
                <a16:creationId xmlns:a16="http://schemas.microsoft.com/office/drawing/2014/main" id="{3D3EAACF-292A-8079-C391-FCB527636069}"/>
              </a:ext>
            </a:extLst>
          </p:cNvPr>
          <p:cNvSpPr txBox="1"/>
          <p:nvPr/>
        </p:nvSpPr>
        <p:spPr>
          <a:xfrm>
            <a:off x="7147100" y="5051917"/>
            <a:ext cx="4033476" cy="461665"/>
          </a:xfrm>
          <a:prstGeom prst="rect">
            <a:avLst/>
          </a:prstGeom>
          <a:noFill/>
        </p:spPr>
        <p:txBody>
          <a:bodyPr wrap="none" rtlCol="1">
            <a:spAutoFit/>
          </a:bodyPr>
          <a:lstStyle/>
          <a:p>
            <a:r>
              <a:rPr lang="he-IL" sz="2400" b="1" dirty="0"/>
              <a:t>התפלגות קטגוריות על פי דירוג</a:t>
            </a:r>
          </a:p>
        </p:txBody>
      </p:sp>
      <p:sp>
        <p:nvSpPr>
          <p:cNvPr id="9" name="תיבת טקסט 8">
            <a:extLst>
              <a:ext uri="{FF2B5EF4-FFF2-40B4-BE49-F238E27FC236}">
                <a16:creationId xmlns:a16="http://schemas.microsoft.com/office/drawing/2014/main" id="{C039A334-034A-A096-053A-1B1868BA2D5B}"/>
              </a:ext>
            </a:extLst>
          </p:cNvPr>
          <p:cNvSpPr txBox="1"/>
          <p:nvPr/>
        </p:nvSpPr>
        <p:spPr>
          <a:xfrm>
            <a:off x="966893" y="5051917"/>
            <a:ext cx="3558968" cy="461665"/>
          </a:xfrm>
          <a:prstGeom prst="rect">
            <a:avLst/>
          </a:prstGeom>
          <a:noFill/>
        </p:spPr>
        <p:txBody>
          <a:bodyPr wrap="square" rtlCol="1">
            <a:spAutoFit/>
          </a:bodyPr>
          <a:lstStyle/>
          <a:p>
            <a:pPr algn="r"/>
            <a:r>
              <a:rPr lang="he-IL" sz="2400" b="1" dirty="0"/>
              <a:t>התפלגות קטגוריות כללית</a:t>
            </a:r>
          </a:p>
        </p:txBody>
      </p:sp>
    </p:spTree>
    <p:extLst>
      <p:ext uri="{BB962C8B-B14F-4D97-AF65-F5344CB8AC3E}">
        <p14:creationId xmlns:p14="http://schemas.microsoft.com/office/powerpoint/2010/main" val="2931223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741EB87-5C21-66BC-E432-AACDB1F4E748}"/>
              </a:ext>
            </a:extLst>
          </p:cNvPr>
          <p:cNvSpPr>
            <a:spLocks noGrp="1"/>
          </p:cNvSpPr>
          <p:nvPr>
            <p:ph type="title"/>
          </p:nvPr>
        </p:nvSpPr>
        <p:spPr>
          <a:xfrm>
            <a:off x="1143001" y="387699"/>
            <a:ext cx="9905998" cy="1478570"/>
          </a:xfrm>
        </p:spPr>
        <p:txBody>
          <a:bodyPr>
            <a:normAutofit/>
          </a:bodyPr>
          <a:lstStyle/>
          <a:p>
            <a:pPr algn="r"/>
            <a:r>
              <a:rPr lang="en-US" sz="4800" dirty="0">
                <a:solidFill>
                  <a:srgbClr val="0F2F57"/>
                </a:solidFill>
                <a:latin typeface="Arial Rounded MT Bold" panose="020F0704030504030204" pitchFamily="34" charset="0"/>
              </a:rPr>
              <a:t>EDA &amp; Visualization</a:t>
            </a:r>
            <a:endParaRPr lang="he-IL" sz="4800" dirty="0"/>
          </a:p>
        </p:txBody>
      </p:sp>
      <p:pic>
        <p:nvPicPr>
          <p:cNvPr id="4" name="מציין מיקום תוכן 3">
            <a:extLst>
              <a:ext uri="{FF2B5EF4-FFF2-40B4-BE49-F238E27FC236}">
                <a16:creationId xmlns:a16="http://schemas.microsoft.com/office/drawing/2014/main" id="{AC6929A9-42EE-59BF-E6DD-439CBF47D090}"/>
              </a:ext>
            </a:extLst>
          </p:cNvPr>
          <p:cNvPicPr>
            <a:picLocks noGrp="1" noChangeAspect="1"/>
          </p:cNvPicPr>
          <p:nvPr>
            <p:ph idx="1"/>
          </p:nvPr>
        </p:nvPicPr>
        <p:blipFill>
          <a:blip r:embed="rId2"/>
          <a:stretch>
            <a:fillRect/>
          </a:stretch>
        </p:blipFill>
        <p:spPr>
          <a:xfrm>
            <a:off x="6618596" y="1866267"/>
            <a:ext cx="4309816" cy="3286817"/>
          </a:xfrm>
          <a:prstGeom prst="rect">
            <a:avLst/>
          </a:prstGeom>
        </p:spPr>
      </p:pic>
      <p:pic>
        <p:nvPicPr>
          <p:cNvPr id="5" name="תמונה 4">
            <a:extLst>
              <a:ext uri="{FF2B5EF4-FFF2-40B4-BE49-F238E27FC236}">
                <a16:creationId xmlns:a16="http://schemas.microsoft.com/office/drawing/2014/main" id="{C3484B7C-3AE5-21DF-33FE-64993A61C77C}"/>
              </a:ext>
            </a:extLst>
          </p:cNvPr>
          <p:cNvPicPr>
            <a:picLocks noChangeAspect="1"/>
          </p:cNvPicPr>
          <p:nvPr/>
        </p:nvPicPr>
        <p:blipFill>
          <a:blip r:embed="rId3"/>
          <a:stretch>
            <a:fillRect/>
          </a:stretch>
        </p:blipFill>
        <p:spPr>
          <a:xfrm>
            <a:off x="1285662" y="1866267"/>
            <a:ext cx="4810338" cy="3254303"/>
          </a:xfrm>
          <a:prstGeom prst="rect">
            <a:avLst/>
          </a:prstGeom>
        </p:spPr>
      </p:pic>
      <p:sp>
        <p:nvSpPr>
          <p:cNvPr id="6" name="תיבת טקסט 5">
            <a:extLst>
              <a:ext uri="{FF2B5EF4-FFF2-40B4-BE49-F238E27FC236}">
                <a16:creationId xmlns:a16="http://schemas.microsoft.com/office/drawing/2014/main" id="{3A4F9C6A-DD99-EA33-BDE5-95D3803016AB}"/>
              </a:ext>
            </a:extLst>
          </p:cNvPr>
          <p:cNvSpPr txBox="1"/>
          <p:nvPr/>
        </p:nvSpPr>
        <p:spPr>
          <a:xfrm>
            <a:off x="7208669" y="5388746"/>
            <a:ext cx="3353686" cy="461665"/>
          </a:xfrm>
          <a:prstGeom prst="rect">
            <a:avLst/>
          </a:prstGeom>
          <a:noFill/>
        </p:spPr>
        <p:txBody>
          <a:bodyPr wrap="square" rtlCol="1">
            <a:spAutoFit/>
          </a:bodyPr>
          <a:lstStyle/>
          <a:p>
            <a:pPr algn="r"/>
            <a:r>
              <a:rPr lang="he-IL" sz="2400" b="1" dirty="0"/>
              <a:t>התפלגות מחירי הפריטים</a:t>
            </a:r>
          </a:p>
        </p:txBody>
      </p:sp>
      <p:sp>
        <p:nvSpPr>
          <p:cNvPr id="7" name="תיבת טקסט 6">
            <a:extLst>
              <a:ext uri="{FF2B5EF4-FFF2-40B4-BE49-F238E27FC236}">
                <a16:creationId xmlns:a16="http://schemas.microsoft.com/office/drawing/2014/main" id="{ECF75E44-F5C9-774C-807B-4C579C1ED3C8}"/>
              </a:ext>
            </a:extLst>
          </p:cNvPr>
          <p:cNvSpPr txBox="1"/>
          <p:nvPr/>
        </p:nvSpPr>
        <p:spPr>
          <a:xfrm>
            <a:off x="1506282" y="5388746"/>
            <a:ext cx="4589718" cy="461665"/>
          </a:xfrm>
          <a:prstGeom prst="rect">
            <a:avLst/>
          </a:prstGeom>
          <a:noFill/>
        </p:spPr>
        <p:txBody>
          <a:bodyPr wrap="none" rtlCol="1">
            <a:spAutoFit/>
          </a:bodyPr>
          <a:lstStyle/>
          <a:p>
            <a:r>
              <a:rPr lang="he-IL" sz="2400" b="1" dirty="0"/>
              <a:t>התפלגות מחירי פריטים על פי דירוג</a:t>
            </a:r>
          </a:p>
        </p:txBody>
      </p:sp>
    </p:spTree>
    <p:extLst>
      <p:ext uri="{BB962C8B-B14F-4D97-AF65-F5344CB8AC3E}">
        <p14:creationId xmlns:p14="http://schemas.microsoft.com/office/powerpoint/2010/main" val="2471311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BBCA19C-AD13-E652-9CF0-3C0FBC3823E0}"/>
              </a:ext>
            </a:extLst>
          </p:cNvPr>
          <p:cNvSpPr>
            <a:spLocks noGrp="1"/>
          </p:cNvSpPr>
          <p:nvPr>
            <p:ph type="title"/>
          </p:nvPr>
        </p:nvSpPr>
        <p:spPr>
          <a:xfrm>
            <a:off x="1293922" y="5959"/>
            <a:ext cx="9905998" cy="1370080"/>
          </a:xfrm>
        </p:spPr>
        <p:txBody>
          <a:bodyPr>
            <a:normAutofit/>
          </a:bodyPr>
          <a:lstStyle/>
          <a:p>
            <a:pPr algn="r"/>
            <a:r>
              <a:rPr lang="en-US" sz="4800" dirty="0">
                <a:solidFill>
                  <a:srgbClr val="0F2F57"/>
                </a:solidFill>
                <a:latin typeface="Arial Rounded MT Bold" panose="020F0704030504030204" pitchFamily="34" charset="0"/>
              </a:rPr>
              <a:t>EDA &amp; Visualization</a:t>
            </a:r>
            <a:endParaRPr lang="he-IL" sz="4800" dirty="0"/>
          </a:p>
        </p:txBody>
      </p:sp>
      <p:pic>
        <p:nvPicPr>
          <p:cNvPr id="4" name="מציין מיקום תוכן 3">
            <a:extLst>
              <a:ext uri="{FF2B5EF4-FFF2-40B4-BE49-F238E27FC236}">
                <a16:creationId xmlns:a16="http://schemas.microsoft.com/office/drawing/2014/main" id="{8D246F83-2261-1557-01EC-27E05026259F}"/>
              </a:ext>
            </a:extLst>
          </p:cNvPr>
          <p:cNvPicPr>
            <a:picLocks noGrp="1" noChangeAspect="1"/>
          </p:cNvPicPr>
          <p:nvPr>
            <p:ph idx="1"/>
          </p:nvPr>
        </p:nvPicPr>
        <p:blipFill>
          <a:blip r:embed="rId2"/>
          <a:stretch>
            <a:fillRect/>
          </a:stretch>
        </p:blipFill>
        <p:spPr>
          <a:xfrm>
            <a:off x="992080" y="1188775"/>
            <a:ext cx="5266677" cy="5334794"/>
          </a:xfrm>
          <a:prstGeom prst="rect">
            <a:avLst/>
          </a:prstGeom>
        </p:spPr>
      </p:pic>
      <p:sp>
        <p:nvSpPr>
          <p:cNvPr id="6" name="תיבת טקסט 5">
            <a:extLst>
              <a:ext uri="{FF2B5EF4-FFF2-40B4-BE49-F238E27FC236}">
                <a16:creationId xmlns:a16="http://schemas.microsoft.com/office/drawing/2014/main" id="{5DF9D63B-07C8-3DFD-B1E9-5686028F0469}"/>
              </a:ext>
            </a:extLst>
          </p:cNvPr>
          <p:cNvSpPr txBox="1"/>
          <p:nvPr/>
        </p:nvSpPr>
        <p:spPr>
          <a:xfrm>
            <a:off x="6454067" y="3028890"/>
            <a:ext cx="5420074" cy="400110"/>
          </a:xfrm>
          <a:prstGeom prst="rect">
            <a:avLst/>
          </a:prstGeom>
          <a:noFill/>
        </p:spPr>
        <p:txBody>
          <a:bodyPr wrap="none" rtlCol="1">
            <a:spAutoFit/>
          </a:bodyPr>
          <a:lstStyle/>
          <a:p>
            <a:r>
              <a:rPr lang="he-IL" sz="2000" b="1" dirty="0"/>
              <a:t>מפת חום של </a:t>
            </a:r>
            <a:r>
              <a:rPr lang="he-IL" sz="2000" b="1" dirty="0" err="1"/>
              <a:t>קורלאציה</a:t>
            </a:r>
            <a:r>
              <a:rPr lang="he-IL" sz="2000" b="1" dirty="0"/>
              <a:t> בין המידות השונות ודירוג: </a:t>
            </a:r>
          </a:p>
        </p:txBody>
      </p:sp>
    </p:spTree>
    <p:extLst>
      <p:ext uri="{BB962C8B-B14F-4D97-AF65-F5344CB8AC3E}">
        <p14:creationId xmlns:p14="http://schemas.microsoft.com/office/powerpoint/2010/main" val="938031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725489F-57ED-CEC5-925E-D6F831C9A7A2}"/>
              </a:ext>
            </a:extLst>
          </p:cNvPr>
          <p:cNvSpPr>
            <a:spLocks noGrp="1"/>
          </p:cNvSpPr>
          <p:nvPr>
            <p:ph type="title"/>
          </p:nvPr>
        </p:nvSpPr>
        <p:spPr>
          <a:xfrm>
            <a:off x="1452131" y="0"/>
            <a:ext cx="9905998" cy="1478570"/>
          </a:xfrm>
        </p:spPr>
        <p:txBody>
          <a:bodyPr>
            <a:normAutofit/>
          </a:bodyPr>
          <a:lstStyle/>
          <a:p>
            <a:pPr algn="r"/>
            <a:r>
              <a:rPr lang="en-US" sz="4800" dirty="0">
                <a:solidFill>
                  <a:srgbClr val="0F2F57"/>
                </a:solidFill>
                <a:latin typeface="Arial Rounded MT Bold" panose="020F0704030504030204" pitchFamily="34" charset="0"/>
              </a:rPr>
              <a:t>EDA &amp; Visualization</a:t>
            </a:r>
            <a:endParaRPr lang="he-IL" sz="4800" dirty="0"/>
          </a:p>
        </p:txBody>
      </p:sp>
      <p:pic>
        <p:nvPicPr>
          <p:cNvPr id="4" name="מציין מיקום תוכן 3">
            <a:extLst>
              <a:ext uri="{FF2B5EF4-FFF2-40B4-BE49-F238E27FC236}">
                <a16:creationId xmlns:a16="http://schemas.microsoft.com/office/drawing/2014/main" id="{E148DEC8-DE95-7CB8-DD47-40F40DB7D088}"/>
              </a:ext>
            </a:extLst>
          </p:cNvPr>
          <p:cNvPicPr>
            <a:picLocks noGrp="1" noChangeAspect="1"/>
          </p:cNvPicPr>
          <p:nvPr>
            <p:ph idx="1"/>
          </p:nvPr>
        </p:nvPicPr>
        <p:blipFill>
          <a:blip r:embed="rId2"/>
          <a:stretch>
            <a:fillRect/>
          </a:stretch>
        </p:blipFill>
        <p:spPr>
          <a:xfrm>
            <a:off x="259864" y="1219587"/>
            <a:ext cx="6726863" cy="5459382"/>
          </a:xfrm>
          <a:prstGeom prst="rect">
            <a:avLst/>
          </a:prstGeom>
        </p:spPr>
      </p:pic>
      <p:sp>
        <p:nvSpPr>
          <p:cNvPr id="5" name="תיבת טקסט 4">
            <a:extLst>
              <a:ext uri="{FF2B5EF4-FFF2-40B4-BE49-F238E27FC236}">
                <a16:creationId xmlns:a16="http://schemas.microsoft.com/office/drawing/2014/main" id="{CD2FFE42-8B68-7163-F4EF-978AD49725E1}"/>
              </a:ext>
            </a:extLst>
          </p:cNvPr>
          <p:cNvSpPr txBox="1"/>
          <p:nvPr/>
        </p:nvSpPr>
        <p:spPr>
          <a:xfrm>
            <a:off x="7093258" y="3272170"/>
            <a:ext cx="4910319" cy="677108"/>
          </a:xfrm>
          <a:prstGeom prst="rect">
            <a:avLst/>
          </a:prstGeom>
          <a:noFill/>
        </p:spPr>
        <p:txBody>
          <a:bodyPr wrap="none" rtlCol="1">
            <a:spAutoFit/>
          </a:bodyPr>
          <a:lstStyle/>
          <a:p>
            <a:r>
              <a:rPr lang="he-IL" sz="2000" b="1" dirty="0"/>
              <a:t>מפת חום של </a:t>
            </a:r>
            <a:r>
              <a:rPr lang="he-IL" sz="2000" b="1" dirty="0" err="1"/>
              <a:t>קורלאציה</a:t>
            </a:r>
            <a:r>
              <a:rPr lang="he-IL" sz="2000" b="1" dirty="0"/>
              <a:t> בין סוגי הבד והדירוג: </a:t>
            </a:r>
          </a:p>
          <a:p>
            <a:endParaRPr lang="he-IL" dirty="0"/>
          </a:p>
        </p:txBody>
      </p:sp>
    </p:spTree>
    <p:extLst>
      <p:ext uri="{BB962C8B-B14F-4D97-AF65-F5344CB8AC3E}">
        <p14:creationId xmlns:p14="http://schemas.microsoft.com/office/powerpoint/2010/main" val="822788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2DE6811-0C87-5311-F9AB-9DE45E8C3046}"/>
              </a:ext>
            </a:extLst>
          </p:cNvPr>
          <p:cNvSpPr>
            <a:spLocks noGrp="1"/>
          </p:cNvSpPr>
          <p:nvPr>
            <p:ph type="title"/>
          </p:nvPr>
        </p:nvSpPr>
        <p:spPr>
          <a:xfrm>
            <a:off x="1487642" y="0"/>
            <a:ext cx="9905998" cy="1478570"/>
          </a:xfrm>
        </p:spPr>
        <p:txBody>
          <a:bodyPr>
            <a:normAutofit/>
          </a:bodyPr>
          <a:lstStyle/>
          <a:p>
            <a:pPr algn="r"/>
            <a:r>
              <a:rPr lang="en-US" sz="4800" dirty="0">
                <a:solidFill>
                  <a:srgbClr val="0F2F57"/>
                </a:solidFill>
                <a:latin typeface="Arial Rounded MT Bold" panose="020F0704030504030204" pitchFamily="34" charset="0"/>
              </a:rPr>
              <a:t>EDA &amp; Visualization</a:t>
            </a:r>
            <a:endParaRPr lang="he-IL" sz="4800" dirty="0"/>
          </a:p>
        </p:txBody>
      </p:sp>
      <p:pic>
        <p:nvPicPr>
          <p:cNvPr id="5" name="מציין מיקום תוכן 4">
            <a:extLst>
              <a:ext uri="{FF2B5EF4-FFF2-40B4-BE49-F238E27FC236}">
                <a16:creationId xmlns:a16="http://schemas.microsoft.com/office/drawing/2014/main" id="{7313D7B8-36C3-14D1-A097-177A65AD7466}"/>
              </a:ext>
            </a:extLst>
          </p:cNvPr>
          <p:cNvPicPr>
            <a:picLocks noGrp="1" noChangeAspect="1"/>
          </p:cNvPicPr>
          <p:nvPr>
            <p:ph idx="1"/>
          </p:nvPr>
        </p:nvPicPr>
        <p:blipFill>
          <a:blip r:embed="rId2"/>
          <a:stretch>
            <a:fillRect/>
          </a:stretch>
        </p:blipFill>
        <p:spPr>
          <a:xfrm>
            <a:off x="319910" y="1229994"/>
            <a:ext cx="5776090" cy="5496815"/>
          </a:xfrm>
        </p:spPr>
      </p:pic>
      <p:sp>
        <p:nvSpPr>
          <p:cNvPr id="7" name="תיבת טקסט 6">
            <a:extLst>
              <a:ext uri="{FF2B5EF4-FFF2-40B4-BE49-F238E27FC236}">
                <a16:creationId xmlns:a16="http://schemas.microsoft.com/office/drawing/2014/main" id="{E0C5E3A6-2E69-F0D3-7C23-B29B6233E1F6}"/>
              </a:ext>
            </a:extLst>
          </p:cNvPr>
          <p:cNvSpPr txBox="1"/>
          <p:nvPr/>
        </p:nvSpPr>
        <p:spPr>
          <a:xfrm>
            <a:off x="6096000" y="3040860"/>
            <a:ext cx="5397624" cy="707886"/>
          </a:xfrm>
          <a:prstGeom prst="rect">
            <a:avLst/>
          </a:prstGeom>
          <a:noFill/>
        </p:spPr>
        <p:txBody>
          <a:bodyPr wrap="square" rtlCol="1">
            <a:spAutoFit/>
          </a:bodyPr>
          <a:lstStyle/>
          <a:p>
            <a:pPr algn="r"/>
            <a:r>
              <a:rPr lang="he-IL" sz="2000" b="1" dirty="0"/>
              <a:t>מפת חום של </a:t>
            </a:r>
            <a:r>
              <a:rPr lang="he-IL" sz="2000" b="1" dirty="0" err="1"/>
              <a:t>קורלאציה</a:t>
            </a:r>
            <a:r>
              <a:rPr lang="he-IL" sz="2000" b="1" dirty="0"/>
              <a:t> בין הצבע והדירוג: </a:t>
            </a:r>
          </a:p>
          <a:p>
            <a:endParaRPr lang="he-IL" sz="2000" dirty="0"/>
          </a:p>
        </p:txBody>
      </p:sp>
    </p:spTree>
    <p:extLst>
      <p:ext uri="{BB962C8B-B14F-4D97-AF65-F5344CB8AC3E}">
        <p14:creationId xmlns:p14="http://schemas.microsoft.com/office/powerpoint/2010/main" val="971725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3188160-F081-C7C5-30B1-BA30C89756C4}"/>
              </a:ext>
            </a:extLst>
          </p:cNvPr>
          <p:cNvSpPr>
            <a:spLocks noGrp="1"/>
          </p:cNvSpPr>
          <p:nvPr>
            <p:ph type="title"/>
          </p:nvPr>
        </p:nvSpPr>
        <p:spPr>
          <a:xfrm>
            <a:off x="1323908" y="55398"/>
            <a:ext cx="9905998" cy="1478570"/>
          </a:xfrm>
        </p:spPr>
        <p:txBody>
          <a:bodyPr>
            <a:normAutofit/>
          </a:bodyPr>
          <a:lstStyle/>
          <a:p>
            <a:pPr algn="r"/>
            <a:r>
              <a:rPr lang="en-US" sz="4800" dirty="0">
                <a:solidFill>
                  <a:srgbClr val="0F2F57"/>
                </a:solidFill>
                <a:latin typeface="Arial Rounded MT Bold" panose="020F0704030504030204" pitchFamily="34" charset="0"/>
              </a:rPr>
              <a:t>EDA &amp; Visualization</a:t>
            </a:r>
            <a:endParaRPr lang="he-IL" sz="4800" dirty="0"/>
          </a:p>
        </p:txBody>
      </p:sp>
      <p:pic>
        <p:nvPicPr>
          <p:cNvPr id="4" name="מציין מיקום תוכן 3">
            <a:extLst>
              <a:ext uri="{FF2B5EF4-FFF2-40B4-BE49-F238E27FC236}">
                <a16:creationId xmlns:a16="http://schemas.microsoft.com/office/drawing/2014/main" id="{4B699F45-CF6C-7EC9-331F-A8F4AC282E23}"/>
              </a:ext>
            </a:extLst>
          </p:cNvPr>
          <p:cNvPicPr>
            <a:picLocks noGrp="1" noChangeAspect="1"/>
          </p:cNvPicPr>
          <p:nvPr>
            <p:ph idx="1"/>
          </p:nvPr>
        </p:nvPicPr>
        <p:blipFill>
          <a:blip r:embed="rId2"/>
          <a:stretch>
            <a:fillRect/>
          </a:stretch>
        </p:blipFill>
        <p:spPr>
          <a:xfrm>
            <a:off x="1478423" y="1533968"/>
            <a:ext cx="5091051" cy="4909821"/>
          </a:xfrm>
          <a:prstGeom prst="rect">
            <a:avLst/>
          </a:prstGeom>
        </p:spPr>
      </p:pic>
      <p:sp>
        <p:nvSpPr>
          <p:cNvPr id="9" name="תיבת טקסט 8">
            <a:extLst>
              <a:ext uri="{FF2B5EF4-FFF2-40B4-BE49-F238E27FC236}">
                <a16:creationId xmlns:a16="http://schemas.microsoft.com/office/drawing/2014/main" id="{78154517-80C3-A0E0-CE3E-687382D8D7F2}"/>
              </a:ext>
            </a:extLst>
          </p:cNvPr>
          <p:cNvSpPr txBox="1"/>
          <p:nvPr/>
        </p:nvSpPr>
        <p:spPr>
          <a:xfrm>
            <a:off x="2840854" y="2896886"/>
            <a:ext cx="9072979" cy="1200329"/>
          </a:xfrm>
          <a:prstGeom prst="rect">
            <a:avLst/>
          </a:prstGeom>
          <a:noFill/>
        </p:spPr>
        <p:txBody>
          <a:bodyPr wrap="square" rtlCol="1">
            <a:spAutoFit/>
          </a:bodyPr>
          <a:lstStyle/>
          <a:p>
            <a:pPr algn="r"/>
            <a:r>
              <a:rPr lang="he-IL" sz="2400" b="1" dirty="0"/>
              <a:t>המילים הנפוצות ביותר של סוג הבד ללא</a:t>
            </a:r>
            <a:endParaRPr lang="en-US" sz="2400" b="1" dirty="0"/>
          </a:p>
          <a:p>
            <a:pPr algn="r"/>
            <a:r>
              <a:rPr lang="en-US" sz="2400" b="1" dirty="0" err="1"/>
              <a:t>Stopwords</a:t>
            </a:r>
            <a:endParaRPr lang="en-US" sz="2400" b="1" dirty="0"/>
          </a:p>
          <a:p>
            <a:pPr algn="r"/>
            <a:r>
              <a:rPr lang="he-IL" sz="2400" b="1" dirty="0"/>
              <a:t>וסינונים </a:t>
            </a:r>
            <a:r>
              <a:rPr lang="he-IL" sz="2400" b="1" dirty="0" err="1"/>
              <a:t>רלוונטים</a:t>
            </a:r>
            <a:endParaRPr lang="he-IL" sz="2400" b="1" dirty="0"/>
          </a:p>
        </p:txBody>
      </p:sp>
    </p:spTree>
    <p:extLst>
      <p:ext uri="{BB962C8B-B14F-4D97-AF65-F5344CB8AC3E}">
        <p14:creationId xmlns:p14="http://schemas.microsoft.com/office/powerpoint/2010/main" val="1533552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גרפיקה 4" descr="אישה מחזיקה שלט">
            <a:extLst>
              <a:ext uri="{FF2B5EF4-FFF2-40B4-BE49-F238E27FC236}">
                <a16:creationId xmlns:a16="http://schemas.microsoft.com/office/drawing/2014/main" id="{C17DA1DC-52D6-2971-5AE2-CA9BD4F2C3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3065" y="3593077"/>
            <a:ext cx="1846555" cy="3264923"/>
          </a:xfrm>
          <a:prstGeom prst="rect">
            <a:avLst/>
          </a:prstGeom>
        </p:spPr>
      </p:pic>
      <p:sp>
        <p:nvSpPr>
          <p:cNvPr id="2" name="כותרת 1">
            <a:extLst>
              <a:ext uri="{FF2B5EF4-FFF2-40B4-BE49-F238E27FC236}">
                <a16:creationId xmlns:a16="http://schemas.microsoft.com/office/drawing/2014/main" id="{71C3093A-50EB-7F1E-E745-A1487E94FFD7}"/>
              </a:ext>
            </a:extLst>
          </p:cNvPr>
          <p:cNvSpPr>
            <a:spLocks noGrp="1"/>
          </p:cNvSpPr>
          <p:nvPr>
            <p:ph type="ctrTitle"/>
          </p:nvPr>
        </p:nvSpPr>
        <p:spPr>
          <a:xfrm>
            <a:off x="2281833" y="1283567"/>
            <a:ext cx="9090462" cy="4206451"/>
          </a:xfrm>
        </p:spPr>
        <p:txBody>
          <a:bodyPr>
            <a:noAutofit/>
          </a:bodyPr>
          <a:lstStyle/>
          <a:p>
            <a:pPr algn="r"/>
            <a:r>
              <a:rPr lang="he-IL" sz="2200" dirty="0"/>
              <a:t>בעידן הנוכחי, שיטת הקניות הקונבנציונאלית משתנה ונעשה מעבר אל האינטרנט כפלטפורמה מרכזית כאשר היתרונות המלווים משרתים את עסקי האופנה והן לקוחות עצמם, כוללים את המגוון שמוצג במלואו לעומת חנות בה בהינתן מגבלת מקום ועונת השנה היה צריך </a:t>
            </a:r>
            <a:r>
              <a:rPr lang="he-IL" sz="2200" dirty="0" err="1"/>
              <a:t>לתעדף</a:t>
            </a:r>
            <a:r>
              <a:rPr lang="he-IL" sz="2200" dirty="0"/>
              <a:t> תצוגה של מוצרים מסוימים על אחרים. כמו כן, הזמינות לרכישת ההזמנות אינה תלויה בימי ושעות פתיחה (24/7), כל זאת לצד נוחות הן מבחינת </a:t>
            </a:r>
            <a:r>
              <a:rPr lang="he-IL" sz="2200" dirty="0" err="1"/>
              <a:t>חסיכה</a:t>
            </a:r>
            <a:r>
              <a:rPr lang="he-IL" sz="2200" dirty="0"/>
              <a:t> מהגעה פיזית לחנות, עמידה בפקקים, חיפוש אחר חניה ועמידה ארוכה בקופות, נוסך לכך, מאפשרת לבצע בקלות השוואת מחירים, חשיפה לחוות דעת של רוכשים שונים עבור אותו מוצר שברצוננו לקנות וסיווגים על פי העדפותיו האישיות של הלקוח.</a:t>
            </a:r>
            <a:br>
              <a:rPr lang="he-IL" sz="2200" dirty="0"/>
            </a:br>
            <a:r>
              <a:rPr lang="he-IL" sz="2200" dirty="0"/>
              <a:t>לאור הנאמר לעיל ניתן להסיק כי קיימת כאן זירה תחרותית שמצודדת ביתרונות מרובים עבור קניות בגדי נשים אונליין, ולכן ברצוננו לקחת זאת כחקר ולגלות את סוד ההצלחה העומד מאחורי הבגדים האהובים והמוצלחים ביותר הנמכרים אונליין, ולהבין האם ניתן יהיה לחזות הצלחה של ליין חדש באותם אתרי האינטרנט.</a:t>
            </a:r>
          </a:p>
        </p:txBody>
      </p:sp>
      <p:sp>
        <p:nvSpPr>
          <p:cNvPr id="3" name="כותרת משנה 2">
            <a:extLst>
              <a:ext uri="{FF2B5EF4-FFF2-40B4-BE49-F238E27FC236}">
                <a16:creationId xmlns:a16="http://schemas.microsoft.com/office/drawing/2014/main" id="{E17FDEAA-3302-E1AE-32E5-7B36BF70C794}"/>
              </a:ext>
            </a:extLst>
          </p:cNvPr>
          <p:cNvSpPr>
            <a:spLocks noGrp="1"/>
          </p:cNvSpPr>
          <p:nvPr>
            <p:ph type="subTitle" idx="1"/>
          </p:nvPr>
        </p:nvSpPr>
        <p:spPr>
          <a:xfrm>
            <a:off x="2580720" y="255156"/>
            <a:ext cx="8791575" cy="1655762"/>
          </a:xfrm>
        </p:spPr>
        <p:txBody>
          <a:bodyPr>
            <a:normAutofit/>
          </a:bodyPr>
          <a:lstStyle/>
          <a:p>
            <a:pPr algn="r"/>
            <a:r>
              <a:rPr lang="he-IL" sz="6000" dirty="0">
                <a:solidFill>
                  <a:schemeClr val="tx1"/>
                </a:solidFill>
              </a:rPr>
              <a:t>הקדמה!!</a:t>
            </a:r>
          </a:p>
        </p:txBody>
      </p:sp>
      <p:sp>
        <p:nvSpPr>
          <p:cNvPr id="7" name="תיבת טקסט 6">
            <a:extLst>
              <a:ext uri="{FF2B5EF4-FFF2-40B4-BE49-F238E27FC236}">
                <a16:creationId xmlns:a16="http://schemas.microsoft.com/office/drawing/2014/main" id="{E57CC391-8A13-61D5-DD14-D3C45E7481A7}"/>
              </a:ext>
            </a:extLst>
          </p:cNvPr>
          <p:cNvSpPr txBox="1"/>
          <p:nvPr/>
        </p:nvSpPr>
        <p:spPr>
          <a:xfrm>
            <a:off x="310718" y="4527612"/>
            <a:ext cx="1636363" cy="538609"/>
          </a:xfrm>
          <a:prstGeom prst="rect">
            <a:avLst/>
          </a:prstGeom>
          <a:noFill/>
        </p:spPr>
        <p:txBody>
          <a:bodyPr wrap="square" rtlCol="1">
            <a:spAutoFit/>
          </a:bodyPr>
          <a:lstStyle/>
          <a:p>
            <a:pPr algn="ctr"/>
            <a:r>
              <a:rPr lang="he-IL" b="1" dirty="0">
                <a:solidFill>
                  <a:srgbClr val="002060"/>
                </a:solidFill>
              </a:rPr>
              <a:t>ברוכים הבאים</a:t>
            </a:r>
          </a:p>
          <a:p>
            <a:pPr algn="ctr"/>
            <a:r>
              <a:rPr lang="he-IL" sz="1100" b="1" dirty="0">
                <a:solidFill>
                  <a:srgbClr val="002060"/>
                </a:solidFill>
              </a:rPr>
              <a:t>אנא הצטיידו בסקרנות</a:t>
            </a:r>
          </a:p>
        </p:txBody>
      </p:sp>
    </p:spTree>
    <p:extLst>
      <p:ext uri="{BB962C8B-B14F-4D97-AF65-F5344CB8AC3E}">
        <p14:creationId xmlns:p14="http://schemas.microsoft.com/office/powerpoint/2010/main" val="25276626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DCCA9F3-DDC4-4677-8027-E82404065FD0}"/>
              </a:ext>
            </a:extLst>
          </p:cNvPr>
          <p:cNvSpPr>
            <a:spLocks noGrp="1"/>
          </p:cNvSpPr>
          <p:nvPr>
            <p:ph type="title"/>
          </p:nvPr>
        </p:nvSpPr>
        <p:spPr>
          <a:xfrm>
            <a:off x="1469887" y="0"/>
            <a:ext cx="9905998" cy="1478570"/>
          </a:xfrm>
        </p:spPr>
        <p:txBody>
          <a:bodyPr>
            <a:normAutofit/>
          </a:bodyPr>
          <a:lstStyle/>
          <a:p>
            <a:pPr lvl="0" algn="r" rtl="1"/>
            <a:r>
              <a:rPr lang="en-US" sz="4800" dirty="0">
                <a:solidFill>
                  <a:srgbClr val="0F2F57"/>
                </a:solidFill>
                <a:latin typeface="Arial Rounded MT Bold" panose="020F0704030504030204" pitchFamily="34" charset="0"/>
              </a:rPr>
              <a:t>Final cleaning</a:t>
            </a:r>
            <a:endParaRPr lang="he-IL" sz="4800" dirty="0">
              <a:solidFill>
                <a:srgbClr val="0F2F57"/>
              </a:solidFill>
              <a:latin typeface="Arial Rounded MT Bold" panose="020F0704030504030204" pitchFamily="34" charset="0"/>
            </a:endParaRPr>
          </a:p>
        </p:txBody>
      </p:sp>
      <p:sp>
        <p:nvSpPr>
          <p:cNvPr id="3" name="מציין מיקום תוכן 2">
            <a:extLst>
              <a:ext uri="{FF2B5EF4-FFF2-40B4-BE49-F238E27FC236}">
                <a16:creationId xmlns:a16="http://schemas.microsoft.com/office/drawing/2014/main" id="{B23EFB36-4E47-E9EA-8A54-FC73130F0B7F}"/>
              </a:ext>
            </a:extLst>
          </p:cNvPr>
          <p:cNvSpPr>
            <a:spLocks noGrp="1"/>
          </p:cNvSpPr>
          <p:nvPr>
            <p:ph idx="1"/>
          </p:nvPr>
        </p:nvSpPr>
        <p:spPr>
          <a:xfrm>
            <a:off x="1469887" y="1478570"/>
            <a:ext cx="9905999" cy="3541714"/>
          </a:xfrm>
        </p:spPr>
        <p:txBody>
          <a:bodyPr/>
          <a:lstStyle/>
          <a:p>
            <a:pPr>
              <a:buClr>
                <a:srgbClr val="82FEFF"/>
              </a:buClr>
              <a:buFont typeface="Wingdings" panose="05000000000000000000" pitchFamily="2" charset="2"/>
              <a:buChar char="Ø"/>
            </a:pPr>
            <a:r>
              <a:rPr lang="en-US" dirty="0"/>
              <a:t>   </a:t>
            </a:r>
            <a:r>
              <a:rPr lang="he-IL" b="1" dirty="0"/>
              <a:t>הורדת עמודות</a:t>
            </a:r>
            <a:r>
              <a:rPr lang="en-US" b="1" dirty="0"/>
              <a:t>String </a:t>
            </a:r>
            <a:r>
              <a:rPr lang="he-IL" b="1" dirty="0"/>
              <a:t> שלא רלוונטיות למודל, כגון:  מספר זיהוי ושם הפריט.</a:t>
            </a:r>
          </a:p>
          <a:p>
            <a:pPr>
              <a:buClr>
                <a:srgbClr val="82FEFF"/>
              </a:buClr>
              <a:buFont typeface="Wingdings" panose="05000000000000000000" pitchFamily="2" charset="2"/>
              <a:buChar char="Ø"/>
            </a:pPr>
            <a:r>
              <a:rPr lang="he-IL" b="1" dirty="0"/>
              <a:t>   קטגוריזציה של עמודות </a:t>
            </a:r>
            <a:r>
              <a:rPr lang="en-US" b="1" dirty="0"/>
              <a:t>String </a:t>
            </a:r>
            <a:r>
              <a:rPr lang="he-IL" b="1" dirty="0"/>
              <a:t>, למשל: קטגוריית הפריט והמותג.</a:t>
            </a:r>
          </a:p>
          <a:p>
            <a:pPr>
              <a:buClr>
                <a:srgbClr val="82FEFF"/>
              </a:buClr>
              <a:buFont typeface="Wingdings" panose="05000000000000000000" pitchFamily="2" charset="2"/>
              <a:buChar char="Ø"/>
            </a:pPr>
            <a:r>
              <a:rPr lang="he-IL" b="1" dirty="0"/>
              <a:t>   נרמול של עמודת המחיר.</a:t>
            </a:r>
          </a:p>
          <a:p>
            <a:pPr>
              <a:buClr>
                <a:srgbClr val="82FEFF"/>
              </a:buClr>
              <a:buFont typeface="Wingdings" panose="05000000000000000000" pitchFamily="2" charset="2"/>
              <a:buChar char="Ø"/>
            </a:pPr>
            <a:endParaRPr lang="he-IL" b="1" dirty="0"/>
          </a:p>
          <a:p>
            <a:pPr marL="0" indent="0">
              <a:buClr>
                <a:srgbClr val="82FEFF"/>
              </a:buClr>
              <a:buNone/>
            </a:pPr>
            <a:endParaRPr lang="he-IL" b="1" dirty="0"/>
          </a:p>
        </p:txBody>
      </p:sp>
      <p:pic>
        <p:nvPicPr>
          <p:cNvPr id="5" name="תמונה 4">
            <a:extLst>
              <a:ext uri="{FF2B5EF4-FFF2-40B4-BE49-F238E27FC236}">
                <a16:creationId xmlns:a16="http://schemas.microsoft.com/office/drawing/2014/main" id="{EE2A457F-EE01-D3C6-ABF9-BFDCA9157515}"/>
              </a:ext>
            </a:extLst>
          </p:cNvPr>
          <p:cNvPicPr>
            <a:picLocks noChangeAspect="1"/>
          </p:cNvPicPr>
          <p:nvPr/>
        </p:nvPicPr>
        <p:blipFill rotWithShape="1">
          <a:blip r:embed="rId2">
            <a:clrChange>
              <a:clrFrom>
                <a:srgbClr val="FFFFFF"/>
              </a:clrFrom>
              <a:clrTo>
                <a:srgbClr val="FFFFFF">
                  <a:alpha val="0"/>
                </a:srgbClr>
              </a:clrTo>
            </a:clrChange>
          </a:blip>
          <a:srcRect b="24258"/>
          <a:stretch/>
        </p:blipFill>
        <p:spPr>
          <a:xfrm>
            <a:off x="1793288" y="3085730"/>
            <a:ext cx="3568083" cy="2702511"/>
          </a:xfrm>
          <a:prstGeom prst="rect">
            <a:avLst/>
          </a:prstGeom>
        </p:spPr>
      </p:pic>
    </p:spTree>
    <p:extLst>
      <p:ext uri="{BB962C8B-B14F-4D97-AF65-F5344CB8AC3E}">
        <p14:creationId xmlns:p14="http://schemas.microsoft.com/office/powerpoint/2010/main" val="1453184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D701C34-0DD9-2A93-7F97-7D7F79347384}"/>
              </a:ext>
            </a:extLst>
          </p:cNvPr>
          <p:cNvSpPr>
            <a:spLocks noGrp="1"/>
          </p:cNvSpPr>
          <p:nvPr>
            <p:ph type="title"/>
          </p:nvPr>
        </p:nvSpPr>
        <p:spPr>
          <a:xfrm>
            <a:off x="1629685" y="139124"/>
            <a:ext cx="9905998" cy="1478570"/>
          </a:xfrm>
        </p:spPr>
        <p:txBody>
          <a:bodyPr>
            <a:normAutofit/>
          </a:bodyPr>
          <a:lstStyle/>
          <a:p>
            <a:pPr algn="r"/>
            <a:r>
              <a:rPr lang="en-US" sz="4800" dirty="0">
                <a:solidFill>
                  <a:srgbClr val="0F2F57"/>
                </a:solidFill>
                <a:latin typeface="Arial Rounded MT Bold" panose="020F0704030504030204" pitchFamily="34" charset="0"/>
              </a:rPr>
              <a:t>Machine Learning </a:t>
            </a:r>
            <a:br>
              <a:rPr lang="he-IL" sz="3600" dirty="0">
                <a:solidFill>
                  <a:srgbClr val="0F2F57"/>
                </a:solidFill>
                <a:latin typeface="Arial Rounded MT Bold" panose="020F0704030504030204" pitchFamily="34" charset="0"/>
              </a:rPr>
            </a:br>
            <a:endParaRPr lang="he-IL" dirty="0"/>
          </a:p>
        </p:txBody>
      </p:sp>
      <p:sp>
        <p:nvSpPr>
          <p:cNvPr id="3" name="מציין מיקום תוכן 2">
            <a:extLst>
              <a:ext uri="{FF2B5EF4-FFF2-40B4-BE49-F238E27FC236}">
                <a16:creationId xmlns:a16="http://schemas.microsoft.com/office/drawing/2014/main" id="{7966B86A-C13B-D9BE-EBF6-D6E0611C72A7}"/>
              </a:ext>
            </a:extLst>
          </p:cNvPr>
          <p:cNvSpPr>
            <a:spLocks noGrp="1"/>
          </p:cNvSpPr>
          <p:nvPr>
            <p:ph idx="1"/>
          </p:nvPr>
        </p:nvSpPr>
        <p:spPr>
          <a:xfrm>
            <a:off x="1629684" y="1423864"/>
            <a:ext cx="9905999" cy="3541714"/>
          </a:xfrm>
        </p:spPr>
        <p:txBody>
          <a:bodyPr/>
          <a:lstStyle/>
          <a:p>
            <a:pPr>
              <a:buClr>
                <a:srgbClr val="82FEFF"/>
              </a:buClr>
              <a:buFont typeface="Wingdings" panose="05000000000000000000" pitchFamily="2" charset="2"/>
              <a:buChar char="Ø"/>
            </a:pPr>
            <a:r>
              <a:rPr lang="he-IL" dirty="0"/>
              <a:t> </a:t>
            </a:r>
            <a:r>
              <a:rPr lang="he-IL" b="1" dirty="0"/>
              <a:t>חלוקה ל-</a:t>
            </a:r>
            <a:r>
              <a:rPr lang="en-US" b="1" dirty="0"/>
              <a:t>Train </a:t>
            </a:r>
            <a:r>
              <a:rPr lang="he-IL" b="1" dirty="0"/>
              <a:t> ו-</a:t>
            </a:r>
            <a:r>
              <a:rPr lang="en-US" b="1" dirty="0"/>
              <a:t>.Test</a:t>
            </a:r>
          </a:p>
          <a:p>
            <a:pPr>
              <a:buClr>
                <a:srgbClr val="82FEFF"/>
              </a:buClr>
              <a:buFont typeface="Wingdings" panose="05000000000000000000" pitchFamily="2" charset="2"/>
              <a:buChar char="Ø"/>
            </a:pPr>
            <a:r>
              <a:rPr lang="en-US" b="1" dirty="0"/>
              <a:t> </a:t>
            </a:r>
            <a:r>
              <a:rPr lang="he-IL" b="1" dirty="0"/>
              <a:t>הפעלת אלגוריתמי מכונה</a:t>
            </a:r>
            <a:r>
              <a:rPr lang="en-US" b="1" dirty="0"/>
              <a:t>.</a:t>
            </a:r>
            <a:r>
              <a:rPr lang="he-IL" b="1" dirty="0"/>
              <a:t> </a:t>
            </a:r>
            <a:endParaRPr lang="en-US" b="1" dirty="0"/>
          </a:p>
          <a:p>
            <a:pPr>
              <a:buClr>
                <a:srgbClr val="82FEFF"/>
              </a:buClr>
              <a:buFont typeface="Wingdings" panose="05000000000000000000" pitchFamily="2" charset="2"/>
              <a:buChar char="Ø"/>
            </a:pPr>
            <a:r>
              <a:rPr lang="en-US" b="1" dirty="0"/>
              <a:t>.Hyperparameter tuning </a:t>
            </a:r>
            <a:endParaRPr lang="he-IL" b="1" dirty="0"/>
          </a:p>
          <a:p>
            <a:pPr>
              <a:buClr>
                <a:srgbClr val="82FEFF"/>
              </a:buClr>
              <a:buFont typeface="Wingdings" panose="05000000000000000000" pitchFamily="2" charset="2"/>
              <a:buChar char="Ø"/>
            </a:pPr>
            <a:r>
              <a:rPr lang="he-IL" b="1" dirty="0"/>
              <a:t>הוספה והורדת עמודות בטבלה.</a:t>
            </a:r>
            <a:endParaRPr lang="en-US" b="1" dirty="0"/>
          </a:p>
          <a:p>
            <a:pPr>
              <a:buClr>
                <a:srgbClr val="82FEFF"/>
              </a:buClr>
              <a:buFont typeface="Wingdings" panose="05000000000000000000" pitchFamily="2" charset="2"/>
              <a:buChar char="Ø"/>
            </a:pPr>
            <a:r>
              <a:rPr lang="en-US" b="1" dirty="0"/>
              <a:t>  </a:t>
            </a:r>
            <a:r>
              <a:rPr lang="he-IL" b="1" dirty="0"/>
              <a:t>הערכת ביצועים.</a:t>
            </a:r>
          </a:p>
          <a:p>
            <a:pPr marL="0" indent="0">
              <a:buClr>
                <a:srgbClr val="82FEFF"/>
              </a:buClr>
              <a:buNone/>
            </a:pPr>
            <a:endParaRPr lang="en-US" dirty="0"/>
          </a:p>
          <a:p>
            <a:pPr>
              <a:buClr>
                <a:srgbClr val="82FEFF"/>
              </a:buClr>
              <a:buFont typeface="Wingdings" panose="05000000000000000000" pitchFamily="2" charset="2"/>
              <a:buChar char="Ø"/>
            </a:pPr>
            <a:endParaRPr lang="en-US" dirty="0"/>
          </a:p>
          <a:p>
            <a:pPr>
              <a:buClr>
                <a:srgbClr val="82FEFF"/>
              </a:buClr>
              <a:buFont typeface="Wingdings" panose="05000000000000000000" pitchFamily="2" charset="2"/>
              <a:buChar char="Ø"/>
            </a:pPr>
            <a:endParaRPr lang="he-IL" dirty="0"/>
          </a:p>
        </p:txBody>
      </p:sp>
      <p:pic>
        <p:nvPicPr>
          <p:cNvPr id="5" name="גרפיקה 4" descr="בינה מלאכותית עם מילוי מלא">
            <a:extLst>
              <a:ext uri="{FF2B5EF4-FFF2-40B4-BE49-F238E27FC236}">
                <a16:creationId xmlns:a16="http://schemas.microsoft.com/office/drawing/2014/main" id="{3A3E8CC9-3A50-D996-734F-7D518DA9E59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2308" y="3197681"/>
            <a:ext cx="3372037" cy="3372037"/>
          </a:xfrm>
          <a:prstGeom prst="rect">
            <a:avLst/>
          </a:prstGeom>
        </p:spPr>
      </p:pic>
    </p:spTree>
    <p:extLst>
      <p:ext uri="{BB962C8B-B14F-4D97-AF65-F5344CB8AC3E}">
        <p14:creationId xmlns:p14="http://schemas.microsoft.com/office/powerpoint/2010/main" val="31326255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7FC68E-9D7E-CE0B-5E52-55CF0DF8D8AC}"/>
              </a:ext>
            </a:extLst>
          </p:cNvPr>
          <p:cNvSpPr>
            <a:spLocks noGrp="1"/>
          </p:cNvSpPr>
          <p:nvPr>
            <p:ph type="title"/>
          </p:nvPr>
        </p:nvSpPr>
        <p:spPr>
          <a:xfrm>
            <a:off x="1496520" y="-109451"/>
            <a:ext cx="9905998" cy="1478570"/>
          </a:xfrm>
        </p:spPr>
        <p:txBody>
          <a:bodyPr>
            <a:normAutofit/>
          </a:bodyPr>
          <a:lstStyle/>
          <a:p>
            <a:pPr algn="r"/>
            <a:r>
              <a:rPr lang="en-US" sz="4800" dirty="0">
                <a:solidFill>
                  <a:srgbClr val="0F2F57"/>
                </a:solidFill>
                <a:latin typeface="Arial Rounded MT Bold" panose="020F0704030504030204" pitchFamily="34" charset="0"/>
              </a:rPr>
              <a:t>Machine Learning</a:t>
            </a:r>
            <a:endParaRPr lang="he-IL" sz="4800" dirty="0"/>
          </a:p>
        </p:txBody>
      </p:sp>
      <p:sp>
        <p:nvSpPr>
          <p:cNvPr id="3" name="מציין מיקום תוכן 2">
            <a:extLst>
              <a:ext uri="{FF2B5EF4-FFF2-40B4-BE49-F238E27FC236}">
                <a16:creationId xmlns:a16="http://schemas.microsoft.com/office/drawing/2014/main" id="{C9AF6F7A-4089-89FD-9E77-7712354096BC}"/>
              </a:ext>
            </a:extLst>
          </p:cNvPr>
          <p:cNvSpPr>
            <a:spLocks noGrp="1"/>
          </p:cNvSpPr>
          <p:nvPr>
            <p:ph idx="1"/>
          </p:nvPr>
        </p:nvSpPr>
        <p:spPr>
          <a:xfrm>
            <a:off x="62144" y="1015491"/>
            <a:ext cx="11477662" cy="5056836"/>
          </a:xfrm>
        </p:spPr>
        <p:txBody>
          <a:bodyPr/>
          <a:lstStyle/>
          <a:p>
            <a:pPr>
              <a:buClr>
                <a:srgbClr val="82FEFF"/>
              </a:buClr>
              <a:buFont typeface="Wingdings" panose="05000000000000000000" pitchFamily="2" charset="2"/>
              <a:buChar char="Ø"/>
            </a:pPr>
            <a:r>
              <a:rPr lang="he-IL" b="1" dirty="0"/>
              <a:t>תחילה מדדנו את רמת הדיוק של חמשת המודלים: </a:t>
            </a:r>
            <a:r>
              <a:rPr kumimoji="0" lang="he-IL" altLang="he-IL" b="1" i="0" u="none" strike="noStrike" cap="none" normalizeH="0" baseline="0" dirty="0" err="1">
                <a:ln>
                  <a:noFill/>
                </a:ln>
                <a:solidFill>
                  <a:schemeClr val="tx1"/>
                </a:solidFill>
                <a:effectLst/>
              </a:rPr>
              <a:t>DecisionTree</a:t>
            </a:r>
            <a:r>
              <a:rPr lang="en-US" b="1" dirty="0"/>
              <a:t> </a:t>
            </a:r>
            <a:r>
              <a:rPr lang="he-IL" b="1" dirty="0"/>
              <a:t>, </a:t>
            </a:r>
            <a:r>
              <a:rPr kumimoji="0" lang="he-IL" altLang="he-IL" b="1" i="0" u="none" strike="noStrike" cap="none" normalizeH="0" baseline="0" dirty="0" err="1">
                <a:ln>
                  <a:noFill/>
                </a:ln>
                <a:solidFill>
                  <a:schemeClr val="tx1"/>
                </a:solidFill>
                <a:effectLst/>
              </a:rPr>
              <a:t>RandomForest</a:t>
            </a:r>
            <a:r>
              <a:rPr kumimoji="0" lang="he-IL" altLang="he-IL" b="1" i="0" u="none" strike="noStrike" cap="none" normalizeH="0" baseline="0" dirty="0">
                <a:ln>
                  <a:noFill/>
                </a:ln>
                <a:solidFill>
                  <a:schemeClr val="tx1"/>
                </a:solidFill>
                <a:effectLst/>
              </a:rPr>
              <a:t> ו- K</a:t>
            </a:r>
            <a:r>
              <a:rPr kumimoji="0" lang="en-US" altLang="he-IL" b="1" i="0" u="none" strike="noStrike" cap="none" normalizeH="0" baseline="0" dirty="0">
                <a:ln>
                  <a:noFill/>
                </a:ln>
                <a:solidFill>
                  <a:schemeClr val="tx1"/>
                </a:solidFill>
                <a:effectLst/>
              </a:rPr>
              <a:t>n</a:t>
            </a:r>
            <a:r>
              <a:rPr kumimoji="0" lang="he-IL" altLang="he-IL" b="1" i="0" u="none" strike="noStrike" cap="none" normalizeH="0" baseline="0" dirty="0" err="1">
                <a:ln>
                  <a:noFill/>
                </a:ln>
                <a:solidFill>
                  <a:schemeClr val="tx1"/>
                </a:solidFill>
                <a:effectLst/>
              </a:rPr>
              <a:t>eighbors</a:t>
            </a:r>
            <a:r>
              <a:rPr kumimoji="0" lang="he-IL" altLang="he-IL" b="1" i="0" u="none" strike="noStrike" cap="none" normalizeH="0" baseline="0" dirty="0">
                <a:ln>
                  <a:noFill/>
                </a:ln>
                <a:solidFill>
                  <a:schemeClr val="tx1"/>
                </a:solidFill>
                <a:effectLst/>
                <a:latin typeface="Arial" panose="020B0604020202020204" pitchFamily="34" charset="0"/>
              </a:rPr>
              <a:t>, </a:t>
            </a:r>
            <a:r>
              <a:rPr kumimoji="0" lang="he-IL" altLang="he-IL" b="1" i="0" u="none" strike="noStrike" cap="none" normalizeH="0" baseline="0" dirty="0">
                <a:ln>
                  <a:noFill/>
                </a:ln>
                <a:solidFill>
                  <a:schemeClr val="tx1"/>
                </a:solidFill>
                <a:effectLst/>
              </a:rPr>
              <a:t> </a:t>
            </a:r>
            <a:r>
              <a:rPr lang="en-US" altLang="he-IL" b="1" dirty="0" err="1"/>
              <a:t>Naivebyse</a:t>
            </a:r>
            <a:r>
              <a:rPr lang="he-IL" altLang="he-IL" b="1" dirty="0"/>
              <a:t>, </a:t>
            </a:r>
            <a:r>
              <a:rPr lang="en-US" altLang="he-IL" b="1" dirty="0"/>
              <a:t>.SVC</a:t>
            </a:r>
            <a:endParaRPr kumimoji="0" lang="he-IL" altLang="he-IL" b="1" i="0" u="none" strike="noStrike" cap="none" normalizeH="0" baseline="0" dirty="0">
              <a:ln>
                <a:noFill/>
              </a:ln>
              <a:solidFill>
                <a:schemeClr val="tx1"/>
              </a:solidFill>
              <a:effectLst/>
              <a:latin typeface="Arial" panose="020B0604020202020204" pitchFamily="34" charset="0"/>
            </a:endParaRPr>
          </a:p>
          <a:p>
            <a:pPr marL="0" indent="0">
              <a:buClr>
                <a:srgbClr val="82FEFF"/>
              </a:buClr>
              <a:buNone/>
            </a:pPr>
            <a:endParaRPr lang="he-IL" dirty="0"/>
          </a:p>
        </p:txBody>
      </p:sp>
      <p:sp>
        <p:nvSpPr>
          <p:cNvPr id="9" name="Rectangle 5">
            <a:extLst>
              <a:ext uri="{FF2B5EF4-FFF2-40B4-BE49-F238E27FC236}">
                <a16:creationId xmlns:a16="http://schemas.microsoft.com/office/drawing/2014/main" id="{99098F91-C6E4-FB9C-02E7-46248722FF34}"/>
              </a:ext>
            </a:extLst>
          </p:cNvPr>
          <p:cNvSpPr>
            <a:spLocks noChangeArrowheads="1"/>
          </p:cNvSpPr>
          <p:nvPr/>
        </p:nvSpPr>
        <p:spPr bwMode="auto">
          <a:xfrm>
            <a:off x="152400" y="273278"/>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he-IL" altLang="he-IL" sz="800" b="0" i="0" u="none" strike="noStrike" cap="none" normalizeH="0" baseline="0" dirty="0">
                <a:ln>
                  <a:noFill/>
                </a:ln>
                <a:solidFill>
                  <a:schemeClr val="tx1"/>
                </a:solidFill>
                <a:effectLst/>
              </a:rPr>
              <a:t> </a:t>
            </a:r>
            <a:endParaRPr kumimoji="0" lang="he-IL" altLang="he-IL" sz="1200" b="0" i="0" u="none" strike="noStrike" cap="none" normalizeH="0" baseline="0" dirty="0">
              <a:ln>
                <a:noFill/>
              </a:ln>
              <a:solidFill>
                <a:schemeClr val="tx1"/>
              </a:solidFill>
              <a:effectLst/>
              <a:latin typeface="Arial" panose="020B0604020202020204" pitchFamily="34" charset="0"/>
            </a:endParaRPr>
          </a:p>
        </p:txBody>
      </p:sp>
      <p:graphicFrame>
        <p:nvGraphicFramePr>
          <p:cNvPr id="11" name="טבלה 11">
            <a:extLst>
              <a:ext uri="{FF2B5EF4-FFF2-40B4-BE49-F238E27FC236}">
                <a16:creationId xmlns:a16="http://schemas.microsoft.com/office/drawing/2014/main" id="{30A19731-C3B1-F26A-1D8D-F185B879FE19}"/>
              </a:ext>
            </a:extLst>
          </p:cNvPr>
          <p:cNvGraphicFramePr>
            <a:graphicFrameLocks noGrp="1"/>
          </p:cNvGraphicFramePr>
          <p:nvPr>
            <p:extLst>
              <p:ext uri="{D42A27DB-BD31-4B8C-83A1-F6EECF244321}">
                <p14:modId xmlns:p14="http://schemas.microsoft.com/office/powerpoint/2010/main" val="4285793643"/>
              </p:ext>
            </p:extLst>
          </p:nvPr>
        </p:nvGraphicFramePr>
        <p:xfrm>
          <a:off x="3326167" y="2210962"/>
          <a:ext cx="6096000" cy="2225040"/>
        </p:xfrm>
        <a:graphic>
          <a:graphicData uri="http://schemas.openxmlformats.org/drawingml/2006/table">
            <a:tbl>
              <a:tblPr rtl="1" firstRow="1" bandRow="1">
                <a:tableStyleId>{93296810-A885-4BE3-A3E7-6D5BEEA58F35}</a:tableStyleId>
              </a:tblPr>
              <a:tblGrid>
                <a:gridCol w="2032000">
                  <a:extLst>
                    <a:ext uri="{9D8B030D-6E8A-4147-A177-3AD203B41FA5}">
                      <a16:colId xmlns:a16="http://schemas.microsoft.com/office/drawing/2014/main" val="1554778732"/>
                    </a:ext>
                  </a:extLst>
                </a:gridCol>
                <a:gridCol w="2032000">
                  <a:extLst>
                    <a:ext uri="{9D8B030D-6E8A-4147-A177-3AD203B41FA5}">
                      <a16:colId xmlns:a16="http://schemas.microsoft.com/office/drawing/2014/main" val="3224388194"/>
                    </a:ext>
                  </a:extLst>
                </a:gridCol>
                <a:gridCol w="2032000">
                  <a:extLst>
                    <a:ext uri="{9D8B030D-6E8A-4147-A177-3AD203B41FA5}">
                      <a16:colId xmlns:a16="http://schemas.microsoft.com/office/drawing/2014/main" val="3902389544"/>
                    </a:ext>
                  </a:extLst>
                </a:gridCol>
              </a:tblGrid>
              <a:tr h="370840">
                <a:tc>
                  <a:txBody>
                    <a:bodyPr/>
                    <a:lstStyle/>
                    <a:p>
                      <a:pPr algn="ctr" rtl="1"/>
                      <a:r>
                        <a:rPr lang="en-US" dirty="0"/>
                        <a:t>Test</a:t>
                      </a:r>
                      <a:endParaRPr lang="he-IL" dirty="0"/>
                    </a:p>
                  </a:txBody>
                  <a:tcPr/>
                </a:tc>
                <a:tc>
                  <a:txBody>
                    <a:bodyPr/>
                    <a:lstStyle/>
                    <a:p>
                      <a:pPr algn="ctr" rtl="1"/>
                      <a:r>
                        <a:rPr lang="en-US" dirty="0"/>
                        <a:t>Train</a:t>
                      </a:r>
                      <a:endParaRPr lang="he-IL" dirty="0"/>
                    </a:p>
                  </a:txBody>
                  <a:tcPr/>
                </a:tc>
                <a:tc>
                  <a:txBody>
                    <a:bodyPr/>
                    <a:lstStyle/>
                    <a:p>
                      <a:pPr rtl="1"/>
                      <a:endParaRPr lang="he-IL"/>
                    </a:p>
                  </a:txBody>
                  <a:tcPr/>
                </a:tc>
                <a:extLst>
                  <a:ext uri="{0D108BD9-81ED-4DB2-BD59-A6C34878D82A}">
                    <a16:rowId xmlns:a16="http://schemas.microsoft.com/office/drawing/2014/main" val="2408189680"/>
                  </a:ext>
                </a:extLst>
              </a:tr>
              <a:tr h="370840">
                <a:tc>
                  <a:txBody>
                    <a:bodyPr/>
                    <a:lstStyle/>
                    <a:p>
                      <a:pPr algn="ctr" rtl="1"/>
                      <a:r>
                        <a:rPr lang="en-US" dirty="0"/>
                        <a:t>0.749%</a:t>
                      </a:r>
                      <a:endParaRPr lang="he-IL" dirty="0"/>
                    </a:p>
                  </a:txBody>
                  <a:tcPr/>
                </a:tc>
                <a:tc>
                  <a:txBody>
                    <a:bodyPr/>
                    <a:lstStyle/>
                    <a:p>
                      <a:pPr algn="ctr" rtl="1"/>
                      <a:r>
                        <a:rPr lang="en-US" dirty="0"/>
                        <a:t>0.958%</a:t>
                      </a:r>
                      <a:endParaRPr lang="he-IL" dirty="0"/>
                    </a:p>
                  </a:txBody>
                  <a:tcPr/>
                </a:tc>
                <a:tc>
                  <a:txBody>
                    <a:bodyPr/>
                    <a:lstStyle/>
                    <a:p>
                      <a:pPr algn="l" rtl="1"/>
                      <a:r>
                        <a:rPr kumimoji="0" lang="he-IL" altLang="he-IL" sz="1800" b="0" u="none" strike="noStrike" cap="none" normalizeH="0" baseline="0" dirty="0" err="1">
                          <a:ln>
                            <a:noFill/>
                          </a:ln>
                          <a:solidFill>
                            <a:schemeClr val="bg2"/>
                          </a:solidFill>
                          <a:effectLst/>
                        </a:rPr>
                        <a:t>DecisionTree</a:t>
                      </a:r>
                      <a:endParaRPr lang="he-IL" dirty="0">
                        <a:solidFill>
                          <a:schemeClr val="bg2"/>
                        </a:solidFill>
                        <a:latin typeface="+mn-lt"/>
                      </a:endParaRPr>
                    </a:p>
                  </a:txBody>
                  <a:tcPr/>
                </a:tc>
                <a:extLst>
                  <a:ext uri="{0D108BD9-81ED-4DB2-BD59-A6C34878D82A}">
                    <a16:rowId xmlns:a16="http://schemas.microsoft.com/office/drawing/2014/main" val="901347098"/>
                  </a:ext>
                </a:extLst>
              </a:tr>
              <a:tr h="370840">
                <a:tc>
                  <a:txBody>
                    <a:bodyPr/>
                    <a:lstStyle/>
                    <a:p>
                      <a:pPr algn="ctr" rtl="1"/>
                      <a:r>
                        <a:rPr lang="en-US" dirty="0"/>
                        <a:t>0.779%</a:t>
                      </a:r>
                      <a:endParaRPr lang="he-IL" dirty="0"/>
                    </a:p>
                  </a:txBody>
                  <a:tcPr/>
                </a:tc>
                <a:tc>
                  <a:txBody>
                    <a:bodyPr/>
                    <a:lstStyle/>
                    <a:p>
                      <a:pPr algn="ctr" rtl="1"/>
                      <a:r>
                        <a:rPr lang="en-US" dirty="0"/>
                        <a:t>0.958%</a:t>
                      </a:r>
                      <a:endParaRPr lang="he-IL" dirty="0"/>
                    </a:p>
                  </a:txBody>
                  <a:tcPr/>
                </a:tc>
                <a:tc>
                  <a:txBody>
                    <a:bodyPr/>
                    <a:lstStyle/>
                    <a:p>
                      <a:pPr algn="l" rtl="1"/>
                      <a:r>
                        <a:rPr kumimoji="0" lang="he-IL" altLang="he-IL" sz="1800" b="0" u="none" strike="noStrike" cap="none" normalizeH="0" baseline="0" dirty="0" err="1">
                          <a:ln>
                            <a:noFill/>
                          </a:ln>
                          <a:solidFill>
                            <a:schemeClr val="bg2"/>
                          </a:solidFill>
                          <a:effectLst/>
                        </a:rPr>
                        <a:t>RandomForest</a:t>
                      </a:r>
                      <a:endParaRPr lang="he-IL" dirty="0">
                        <a:solidFill>
                          <a:schemeClr val="bg2"/>
                        </a:solidFill>
                        <a:latin typeface="+mn-lt"/>
                      </a:endParaRPr>
                    </a:p>
                  </a:txBody>
                  <a:tcPr/>
                </a:tc>
                <a:extLst>
                  <a:ext uri="{0D108BD9-81ED-4DB2-BD59-A6C34878D82A}">
                    <a16:rowId xmlns:a16="http://schemas.microsoft.com/office/drawing/2014/main" val="1770084401"/>
                  </a:ext>
                </a:extLst>
              </a:tr>
              <a:tr h="370840">
                <a:tc>
                  <a:txBody>
                    <a:bodyPr/>
                    <a:lstStyle/>
                    <a:p>
                      <a:pPr algn="ctr" rtl="1"/>
                      <a:r>
                        <a:rPr lang="en-US" dirty="0"/>
                        <a:t>0.790%</a:t>
                      </a:r>
                      <a:endParaRPr lang="he-IL" dirty="0"/>
                    </a:p>
                  </a:txBody>
                  <a:tcPr/>
                </a:tc>
                <a:tc>
                  <a:txBody>
                    <a:bodyPr/>
                    <a:lstStyle/>
                    <a:p>
                      <a:pPr algn="ctr" rtl="1"/>
                      <a:r>
                        <a:rPr lang="en-US" dirty="0"/>
                        <a:t>0.837%</a:t>
                      </a:r>
                      <a:endParaRPr lang="he-IL" dirty="0"/>
                    </a:p>
                  </a:txBody>
                  <a:tcPr/>
                </a:tc>
                <a:tc>
                  <a:txBody>
                    <a:bodyPr/>
                    <a:lstStyle/>
                    <a:p>
                      <a:pPr algn="l" rtl="1"/>
                      <a:r>
                        <a:rPr kumimoji="0" lang="he-IL" altLang="he-IL" sz="1800" b="0" u="none" strike="noStrike" cap="none" normalizeH="0" baseline="0" dirty="0">
                          <a:ln>
                            <a:noFill/>
                          </a:ln>
                          <a:solidFill>
                            <a:schemeClr val="bg2"/>
                          </a:solidFill>
                          <a:effectLst/>
                        </a:rPr>
                        <a:t>K</a:t>
                      </a:r>
                      <a:r>
                        <a:rPr kumimoji="0" lang="en-US" altLang="he-IL" sz="1800" b="0" u="none" strike="noStrike" cap="none" normalizeH="0" baseline="0" dirty="0">
                          <a:ln>
                            <a:noFill/>
                          </a:ln>
                          <a:solidFill>
                            <a:schemeClr val="bg2"/>
                          </a:solidFill>
                          <a:effectLst/>
                        </a:rPr>
                        <a:t>n</a:t>
                      </a:r>
                      <a:r>
                        <a:rPr kumimoji="0" lang="he-IL" altLang="he-IL" sz="1800" b="0" u="none" strike="noStrike" cap="none" normalizeH="0" baseline="0" dirty="0" err="1">
                          <a:ln>
                            <a:noFill/>
                          </a:ln>
                          <a:solidFill>
                            <a:schemeClr val="bg2"/>
                          </a:solidFill>
                          <a:effectLst/>
                        </a:rPr>
                        <a:t>eighbors</a:t>
                      </a:r>
                      <a:endParaRPr lang="he-IL" dirty="0">
                        <a:solidFill>
                          <a:schemeClr val="bg2"/>
                        </a:solidFill>
                        <a:latin typeface="+mn-lt"/>
                        <a:cs typeface="+mn-cs"/>
                      </a:endParaRPr>
                    </a:p>
                  </a:txBody>
                  <a:tcPr/>
                </a:tc>
                <a:extLst>
                  <a:ext uri="{0D108BD9-81ED-4DB2-BD59-A6C34878D82A}">
                    <a16:rowId xmlns:a16="http://schemas.microsoft.com/office/drawing/2014/main" val="3682161421"/>
                  </a:ext>
                </a:extLst>
              </a:tr>
              <a:tr h="370840">
                <a:tc>
                  <a:txBody>
                    <a:bodyPr/>
                    <a:lstStyle/>
                    <a:p>
                      <a:pPr algn="ctr" rtl="1"/>
                      <a:r>
                        <a:rPr lang="en-US" dirty="0"/>
                        <a:t>0.345%</a:t>
                      </a:r>
                      <a:endParaRPr lang="he-IL" dirty="0"/>
                    </a:p>
                  </a:txBody>
                  <a:tcPr/>
                </a:tc>
                <a:tc>
                  <a:txBody>
                    <a:bodyPr/>
                    <a:lstStyle/>
                    <a:p>
                      <a:pPr algn="ctr" rtl="1"/>
                      <a:r>
                        <a:rPr lang="en-US" dirty="0"/>
                        <a:t>0.343%</a:t>
                      </a:r>
                      <a:endParaRPr lang="he-IL" dirty="0"/>
                    </a:p>
                  </a:txBody>
                  <a:tcPr/>
                </a:tc>
                <a:tc>
                  <a:txBody>
                    <a:bodyPr/>
                    <a:lstStyle/>
                    <a:p>
                      <a:pPr algn="l" rtl="1"/>
                      <a:r>
                        <a:rPr lang="en-US" dirty="0" err="1">
                          <a:solidFill>
                            <a:schemeClr val="bg2"/>
                          </a:solidFill>
                        </a:rPr>
                        <a:t>NaiveByse</a:t>
                      </a:r>
                      <a:endParaRPr lang="en-US" dirty="0">
                        <a:solidFill>
                          <a:schemeClr val="bg2"/>
                        </a:solidFill>
                      </a:endParaRPr>
                    </a:p>
                  </a:txBody>
                  <a:tcPr/>
                </a:tc>
                <a:extLst>
                  <a:ext uri="{0D108BD9-81ED-4DB2-BD59-A6C34878D82A}">
                    <a16:rowId xmlns:a16="http://schemas.microsoft.com/office/drawing/2014/main" val="3481754727"/>
                  </a:ext>
                </a:extLst>
              </a:tr>
              <a:tr h="370840">
                <a:tc>
                  <a:txBody>
                    <a:bodyPr/>
                    <a:lstStyle/>
                    <a:p>
                      <a:pPr algn="ctr" rtl="1"/>
                      <a:r>
                        <a:rPr lang="en-US" dirty="0"/>
                        <a:t>0.802%</a:t>
                      </a:r>
                      <a:endParaRPr lang="he-IL" dirty="0"/>
                    </a:p>
                  </a:txBody>
                  <a:tcPr/>
                </a:tc>
                <a:tc>
                  <a:txBody>
                    <a:bodyPr/>
                    <a:lstStyle/>
                    <a:p>
                      <a:pPr algn="ctr" rtl="1"/>
                      <a:r>
                        <a:rPr lang="en-US" dirty="0"/>
                        <a:t>0.804%</a:t>
                      </a:r>
                      <a:endParaRPr lang="he-IL" dirty="0"/>
                    </a:p>
                  </a:txBody>
                  <a:tcPr/>
                </a:tc>
                <a:tc>
                  <a:txBody>
                    <a:bodyPr/>
                    <a:lstStyle/>
                    <a:p>
                      <a:pPr algn="l" rtl="1"/>
                      <a:r>
                        <a:rPr lang="en-US" dirty="0">
                          <a:solidFill>
                            <a:schemeClr val="bg2"/>
                          </a:solidFill>
                        </a:rPr>
                        <a:t>SVC</a:t>
                      </a:r>
                      <a:endParaRPr lang="en-US" dirty="0">
                        <a:solidFill>
                          <a:schemeClr val="bg2"/>
                        </a:solidFill>
                        <a:latin typeface="+mn-lt"/>
                      </a:endParaRPr>
                    </a:p>
                  </a:txBody>
                  <a:tcPr/>
                </a:tc>
                <a:extLst>
                  <a:ext uri="{0D108BD9-81ED-4DB2-BD59-A6C34878D82A}">
                    <a16:rowId xmlns:a16="http://schemas.microsoft.com/office/drawing/2014/main" val="336554706"/>
                  </a:ext>
                </a:extLst>
              </a:tr>
            </a:tbl>
          </a:graphicData>
        </a:graphic>
      </p:graphicFrame>
      <p:sp>
        <p:nvSpPr>
          <p:cNvPr id="12" name="תיבת טקסט 11">
            <a:extLst>
              <a:ext uri="{FF2B5EF4-FFF2-40B4-BE49-F238E27FC236}">
                <a16:creationId xmlns:a16="http://schemas.microsoft.com/office/drawing/2014/main" id="{83D41953-2BC8-2E56-CFD8-E791DB2CA4ED}"/>
              </a:ext>
            </a:extLst>
          </p:cNvPr>
          <p:cNvSpPr txBox="1"/>
          <p:nvPr/>
        </p:nvSpPr>
        <p:spPr>
          <a:xfrm>
            <a:off x="3577697" y="4878025"/>
            <a:ext cx="7602245" cy="461665"/>
          </a:xfrm>
          <a:prstGeom prst="rect">
            <a:avLst/>
          </a:prstGeom>
          <a:noFill/>
        </p:spPr>
        <p:txBody>
          <a:bodyPr wrap="square" rtlCol="1">
            <a:spAutoFit/>
          </a:bodyPr>
          <a:lstStyle/>
          <a:p>
            <a:pPr algn="r">
              <a:buClr>
                <a:srgbClr val="82FEFF"/>
              </a:buClr>
            </a:pPr>
            <a:r>
              <a:rPr kumimoji="0" lang="he-IL" altLang="he-IL" sz="2400" b="1" i="0" u="none" strike="noStrike" cap="none" normalizeH="0" baseline="0" dirty="0">
                <a:ln>
                  <a:noFill/>
                </a:ln>
                <a:effectLst/>
                <a:latin typeface="Arial" panose="020B0604020202020204" pitchFamily="34" charset="0"/>
              </a:rPr>
              <a:t>.</a:t>
            </a:r>
            <a:r>
              <a:rPr kumimoji="0" lang="he-IL" altLang="he-IL" sz="2400" b="1" i="0" u="none" strike="noStrike" cap="none" normalizeH="0" baseline="0" dirty="0" err="1">
                <a:ln>
                  <a:noFill/>
                </a:ln>
                <a:effectLst/>
              </a:rPr>
              <a:t>RandomForest</a:t>
            </a:r>
            <a:r>
              <a:rPr kumimoji="0" lang="he-IL" altLang="he-IL" sz="2400" b="1" i="0" u="none" strike="noStrike" cap="none" normalizeH="0" baseline="0" dirty="0">
                <a:ln>
                  <a:noFill/>
                </a:ln>
                <a:effectLst/>
              </a:rPr>
              <a:t> </a:t>
            </a:r>
            <a:r>
              <a:rPr kumimoji="0" lang="en-US" altLang="he-IL" sz="2400" b="1" i="0" u="none" strike="noStrike" cap="none" normalizeH="0" baseline="0" dirty="0">
                <a:ln>
                  <a:noFill/>
                </a:ln>
                <a:effectLst/>
                <a:latin typeface="Arial" panose="020B0604020202020204" pitchFamily="34" charset="0"/>
              </a:rPr>
              <a:t> </a:t>
            </a:r>
            <a:r>
              <a:rPr kumimoji="0" lang="he-IL" altLang="he-IL" sz="2400" b="1" i="0" u="none" strike="noStrike" cap="none" normalizeH="0" baseline="0" dirty="0">
                <a:ln>
                  <a:noFill/>
                </a:ln>
                <a:effectLst/>
                <a:latin typeface="Arial" panose="020B0604020202020204" pitchFamily="34" charset="0"/>
              </a:rPr>
              <a:t>וה-</a:t>
            </a:r>
            <a:r>
              <a:rPr kumimoji="0" lang="en-US" altLang="he-IL" sz="2400" b="1" i="0" u="none" strike="noStrike" cap="none" normalizeH="0" baseline="0" dirty="0">
                <a:ln>
                  <a:noFill/>
                </a:ln>
                <a:effectLst/>
                <a:latin typeface="Arial" panose="020B0604020202020204" pitchFamily="34" charset="0"/>
              </a:rPr>
              <a:t> </a:t>
            </a:r>
            <a:r>
              <a:rPr kumimoji="0" lang="he-IL" altLang="he-IL" sz="2400" b="1" i="0" u="none" strike="noStrike" cap="none" normalizeH="0" baseline="0" dirty="0" err="1">
                <a:ln>
                  <a:noFill/>
                </a:ln>
                <a:effectLst/>
              </a:rPr>
              <a:t>DecisionTree</a:t>
            </a:r>
            <a:r>
              <a:rPr lang="he-IL" altLang="he-IL" sz="2400" b="1" dirty="0"/>
              <a:t> ב-</a:t>
            </a:r>
            <a:r>
              <a:rPr lang="he-IL" sz="2400" b="1" dirty="0"/>
              <a:t> </a:t>
            </a:r>
            <a:r>
              <a:rPr lang="en-US" sz="2400" b="1" dirty="0" err="1"/>
              <a:t>Overfiting</a:t>
            </a:r>
            <a:r>
              <a:rPr lang="he-IL" sz="2400" b="1" dirty="0"/>
              <a:t>קיים</a:t>
            </a:r>
            <a:r>
              <a:rPr lang="he-IL" sz="2400" dirty="0"/>
              <a:t> </a:t>
            </a:r>
          </a:p>
        </p:txBody>
      </p:sp>
      <p:sp>
        <p:nvSpPr>
          <p:cNvPr id="13" name="תיבת טקסט 12">
            <a:extLst>
              <a:ext uri="{FF2B5EF4-FFF2-40B4-BE49-F238E27FC236}">
                <a16:creationId xmlns:a16="http://schemas.microsoft.com/office/drawing/2014/main" id="{BADBC1D6-830D-3077-7288-348774F55895}"/>
              </a:ext>
            </a:extLst>
          </p:cNvPr>
          <p:cNvSpPr txBox="1"/>
          <p:nvPr/>
        </p:nvSpPr>
        <p:spPr>
          <a:xfrm>
            <a:off x="3062796" y="5694094"/>
            <a:ext cx="8117146" cy="1015663"/>
          </a:xfrm>
          <a:prstGeom prst="rect">
            <a:avLst/>
          </a:prstGeom>
          <a:noFill/>
        </p:spPr>
        <p:txBody>
          <a:bodyPr wrap="square" rtlCol="1">
            <a:spAutoFit/>
          </a:bodyPr>
          <a:lstStyle/>
          <a:p>
            <a:pPr algn="r"/>
            <a:r>
              <a:rPr lang="en-US" sz="2400" b="1" dirty="0"/>
              <a:t>  </a:t>
            </a:r>
            <a:r>
              <a:rPr lang="he-IL" sz="2400" b="1" dirty="0"/>
              <a:t>, לכן החלטנו להוריד אותו.</a:t>
            </a:r>
            <a:r>
              <a:rPr lang="en-US" sz="2400" b="1" dirty="0" err="1"/>
              <a:t>NaiveByse</a:t>
            </a:r>
            <a:r>
              <a:rPr lang="he-IL" sz="2400" b="1" dirty="0"/>
              <a:t>רמת דיוק מאוד נמוכה ב- </a:t>
            </a:r>
            <a:endParaRPr lang="en-US" sz="2400" b="1" dirty="0">
              <a:solidFill>
                <a:schemeClr val="bg2"/>
              </a:solidFill>
            </a:endParaRPr>
          </a:p>
          <a:p>
            <a:pPr algn="r"/>
            <a:endParaRPr lang="en-US" b="1" dirty="0"/>
          </a:p>
          <a:p>
            <a:pPr algn="r"/>
            <a:endParaRPr lang="he-IL" dirty="0"/>
          </a:p>
        </p:txBody>
      </p:sp>
      <p:sp>
        <p:nvSpPr>
          <p:cNvPr id="14" name="תיבת טקסט 13">
            <a:extLst>
              <a:ext uri="{FF2B5EF4-FFF2-40B4-BE49-F238E27FC236}">
                <a16:creationId xmlns:a16="http://schemas.microsoft.com/office/drawing/2014/main" id="{DB7A0C94-74C7-48B8-545A-251686714BA0}"/>
              </a:ext>
            </a:extLst>
          </p:cNvPr>
          <p:cNvSpPr txBox="1"/>
          <p:nvPr/>
        </p:nvSpPr>
        <p:spPr>
          <a:xfrm>
            <a:off x="11129055" y="4937102"/>
            <a:ext cx="461639" cy="1477328"/>
          </a:xfrm>
          <a:prstGeom prst="rect">
            <a:avLst/>
          </a:prstGeom>
          <a:noFill/>
        </p:spPr>
        <p:txBody>
          <a:bodyPr wrap="square" rtlCol="1">
            <a:spAutoFit/>
          </a:bodyPr>
          <a:lstStyle/>
          <a:p>
            <a:pPr marL="285750" indent="-285750">
              <a:buClr>
                <a:srgbClr val="82FEFF"/>
              </a:buClr>
              <a:buFont typeface="Wingdings" panose="05000000000000000000" pitchFamily="2" charset="2"/>
              <a:buChar char="Ø"/>
            </a:pPr>
            <a:r>
              <a:rPr lang="he-IL" dirty="0"/>
              <a:t> </a:t>
            </a:r>
            <a:endParaRPr lang="en-US" dirty="0"/>
          </a:p>
          <a:p>
            <a:pPr>
              <a:buClr>
                <a:srgbClr val="82FEFF"/>
              </a:buClr>
            </a:pPr>
            <a:endParaRPr lang="he-IL" dirty="0"/>
          </a:p>
          <a:p>
            <a:pPr marL="285750" indent="-285750">
              <a:buClr>
                <a:srgbClr val="82FEFF"/>
              </a:buClr>
              <a:buFont typeface="Wingdings" panose="05000000000000000000" pitchFamily="2" charset="2"/>
              <a:buChar char="Ø"/>
            </a:pPr>
            <a:r>
              <a:rPr lang="he-IL" dirty="0"/>
              <a:t> </a:t>
            </a:r>
          </a:p>
        </p:txBody>
      </p:sp>
    </p:spTree>
    <p:extLst>
      <p:ext uri="{BB962C8B-B14F-4D97-AF65-F5344CB8AC3E}">
        <p14:creationId xmlns:p14="http://schemas.microsoft.com/office/powerpoint/2010/main" val="557082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FBC0009-EA5E-4DB0-483F-B9AF63E861D4}"/>
              </a:ext>
            </a:extLst>
          </p:cNvPr>
          <p:cNvSpPr>
            <a:spLocks noGrp="1"/>
          </p:cNvSpPr>
          <p:nvPr>
            <p:ph type="title"/>
          </p:nvPr>
        </p:nvSpPr>
        <p:spPr>
          <a:xfrm>
            <a:off x="1407743" y="-65063"/>
            <a:ext cx="9905998" cy="1478570"/>
          </a:xfrm>
        </p:spPr>
        <p:txBody>
          <a:bodyPr>
            <a:normAutofit/>
          </a:bodyPr>
          <a:lstStyle/>
          <a:p>
            <a:pPr algn="r"/>
            <a:r>
              <a:rPr lang="en-US" sz="4800" dirty="0">
                <a:solidFill>
                  <a:srgbClr val="0F2F57"/>
                </a:solidFill>
                <a:latin typeface="Arial Rounded MT Bold" panose="020F0704030504030204" pitchFamily="34" charset="0"/>
              </a:rPr>
              <a:t>Machine Learning</a:t>
            </a:r>
            <a:endParaRPr lang="he-IL" sz="4800" dirty="0"/>
          </a:p>
        </p:txBody>
      </p:sp>
      <p:sp>
        <p:nvSpPr>
          <p:cNvPr id="3" name="מציין מיקום תוכן 2">
            <a:extLst>
              <a:ext uri="{FF2B5EF4-FFF2-40B4-BE49-F238E27FC236}">
                <a16:creationId xmlns:a16="http://schemas.microsoft.com/office/drawing/2014/main" id="{31D5796D-6E51-D72E-E6CC-B7877A400B40}"/>
              </a:ext>
            </a:extLst>
          </p:cNvPr>
          <p:cNvSpPr>
            <a:spLocks noGrp="1"/>
          </p:cNvSpPr>
          <p:nvPr>
            <p:ph idx="1"/>
          </p:nvPr>
        </p:nvSpPr>
        <p:spPr>
          <a:xfrm>
            <a:off x="1141412" y="1651247"/>
            <a:ext cx="9905999" cy="4139954"/>
          </a:xfrm>
        </p:spPr>
        <p:txBody>
          <a:bodyPr/>
          <a:lstStyle/>
          <a:p>
            <a:pPr>
              <a:buClr>
                <a:srgbClr val="82FEFF"/>
              </a:buClr>
              <a:buFont typeface="Wingdings" panose="05000000000000000000" pitchFamily="2" charset="2"/>
              <a:buChar char="Ø"/>
            </a:pPr>
            <a:r>
              <a:rPr lang="he-IL" b="1" dirty="0"/>
              <a:t> שיפור המודלים על ידי </a:t>
            </a:r>
            <a:r>
              <a:rPr lang="en-US" b="1" dirty="0"/>
              <a:t> </a:t>
            </a:r>
            <a:r>
              <a:rPr lang="en-US" b="1" dirty="0" err="1"/>
              <a:t>hyperparmeter</a:t>
            </a:r>
            <a:r>
              <a:rPr lang="en-US" b="1" dirty="0"/>
              <a:t> tuning </a:t>
            </a:r>
            <a:r>
              <a:rPr lang="he-IL" b="1" dirty="0"/>
              <a:t>בעזרת </a:t>
            </a:r>
            <a:r>
              <a:rPr lang="en-US" b="1" dirty="0" err="1"/>
              <a:t>GridSearchCV</a:t>
            </a:r>
            <a:endParaRPr lang="en-US" b="1" dirty="0"/>
          </a:p>
          <a:p>
            <a:pPr>
              <a:buClr>
                <a:srgbClr val="82FEFF"/>
              </a:buClr>
              <a:buFont typeface="Wingdings" panose="05000000000000000000" pitchFamily="2" charset="2"/>
              <a:buChar char="Ø"/>
            </a:pPr>
            <a:r>
              <a:rPr lang="en-US" b="1" dirty="0"/>
              <a:t> </a:t>
            </a:r>
            <a:r>
              <a:rPr lang="he-IL" b="1" dirty="0"/>
              <a:t>תוצאות הדיוק לאחר </a:t>
            </a:r>
            <a:r>
              <a:rPr lang="he-IL" b="1" dirty="0" err="1"/>
              <a:t>אופטימציית</a:t>
            </a:r>
            <a:r>
              <a:rPr lang="he-IL" b="1" dirty="0"/>
              <a:t> </a:t>
            </a:r>
            <a:r>
              <a:rPr lang="he-IL" b="1" dirty="0" err="1"/>
              <a:t>ההיפרפרמטרים</a:t>
            </a:r>
            <a:r>
              <a:rPr lang="he-IL" b="1" dirty="0"/>
              <a:t>:</a:t>
            </a:r>
            <a:endParaRPr lang="en-US" b="1" dirty="0"/>
          </a:p>
          <a:p>
            <a:pPr>
              <a:buClr>
                <a:srgbClr val="82FEFF"/>
              </a:buClr>
              <a:buFont typeface="Wingdings" panose="05000000000000000000" pitchFamily="2" charset="2"/>
              <a:buChar char="Ø"/>
            </a:pPr>
            <a:endParaRPr lang="he-IL" dirty="0"/>
          </a:p>
        </p:txBody>
      </p:sp>
      <p:graphicFrame>
        <p:nvGraphicFramePr>
          <p:cNvPr id="4" name="טבלה 4">
            <a:extLst>
              <a:ext uri="{FF2B5EF4-FFF2-40B4-BE49-F238E27FC236}">
                <a16:creationId xmlns:a16="http://schemas.microsoft.com/office/drawing/2014/main" id="{4AAD5562-66FD-80FF-90FE-FEBAB1F4B497}"/>
              </a:ext>
            </a:extLst>
          </p:cNvPr>
          <p:cNvGraphicFramePr>
            <a:graphicFrameLocks noGrp="1"/>
          </p:cNvGraphicFramePr>
          <p:nvPr>
            <p:extLst>
              <p:ext uri="{D42A27DB-BD31-4B8C-83A1-F6EECF244321}">
                <p14:modId xmlns:p14="http://schemas.microsoft.com/office/powerpoint/2010/main" val="1980799414"/>
              </p:ext>
            </p:extLst>
          </p:nvPr>
        </p:nvGraphicFramePr>
        <p:xfrm>
          <a:off x="2296742" y="3429000"/>
          <a:ext cx="8127999" cy="3200400"/>
        </p:xfrm>
        <a:graphic>
          <a:graphicData uri="http://schemas.openxmlformats.org/drawingml/2006/table">
            <a:tbl>
              <a:tblPr rtl="1" firstRow="1" bandRow="1">
                <a:tableStyleId>{93296810-A885-4BE3-A3E7-6D5BEEA58F35}</a:tableStyleId>
              </a:tblPr>
              <a:tblGrid>
                <a:gridCol w="2709333">
                  <a:extLst>
                    <a:ext uri="{9D8B030D-6E8A-4147-A177-3AD203B41FA5}">
                      <a16:colId xmlns:a16="http://schemas.microsoft.com/office/drawing/2014/main" val="1527937835"/>
                    </a:ext>
                  </a:extLst>
                </a:gridCol>
                <a:gridCol w="2709333">
                  <a:extLst>
                    <a:ext uri="{9D8B030D-6E8A-4147-A177-3AD203B41FA5}">
                      <a16:colId xmlns:a16="http://schemas.microsoft.com/office/drawing/2014/main" val="1373305172"/>
                    </a:ext>
                  </a:extLst>
                </a:gridCol>
                <a:gridCol w="2709333">
                  <a:extLst>
                    <a:ext uri="{9D8B030D-6E8A-4147-A177-3AD203B41FA5}">
                      <a16:colId xmlns:a16="http://schemas.microsoft.com/office/drawing/2014/main" val="2060857099"/>
                    </a:ext>
                  </a:extLst>
                </a:gridCol>
              </a:tblGrid>
              <a:tr h="370840">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Test</a:t>
                      </a:r>
                      <a:endParaRPr lang="he-IL" dirty="0"/>
                    </a:p>
                    <a:p>
                      <a:pPr algn="ctr" rtl="1"/>
                      <a:endParaRPr lang="he-IL" dirty="0"/>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Train</a:t>
                      </a:r>
                      <a:endParaRPr lang="he-IL" dirty="0"/>
                    </a:p>
                    <a:p>
                      <a:pPr rtl="1"/>
                      <a:endParaRPr lang="he-IL" dirty="0"/>
                    </a:p>
                  </a:txBody>
                  <a:tcPr/>
                </a:tc>
                <a:tc>
                  <a:txBody>
                    <a:bodyPr/>
                    <a:lstStyle/>
                    <a:p>
                      <a:pPr rtl="1"/>
                      <a:endParaRPr lang="he-IL" dirty="0"/>
                    </a:p>
                  </a:txBody>
                  <a:tcPr/>
                </a:tc>
                <a:extLst>
                  <a:ext uri="{0D108BD9-81ED-4DB2-BD59-A6C34878D82A}">
                    <a16:rowId xmlns:a16="http://schemas.microsoft.com/office/drawing/2014/main" val="2531758970"/>
                  </a:ext>
                </a:extLst>
              </a:tr>
              <a:tr h="370840">
                <a:tc>
                  <a:txBody>
                    <a:bodyPr/>
                    <a:lstStyle/>
                    <a:p>
                      <a:pPr algn="ctr" rtl="1"/>
                      <a:r>
                        <a:rPr lang="he-IL" dirty="0"/>
                        <a:t>0.801</a:t>
                      </a:r>
                    </a:p>
                    <a:p>
                      <a:pPr rtl="1"/>
                      <a:endParaRPr lang="he-IL" dirty="0"/>
                    </a:p>
                  </a:txBody>
                  <a:tcPr/>
                </a:tc>
                <a:tc>
                  <a:txBody>
                    <a:bodyPr/>
                    <a:lstStyle/>
                    <a:p>
                      <a:pPr algn="ctr" rtl="1"/>
                      <a:r>
                        <a:rPr lang="he-IL" dirty="0"/>
                        <a:t>0.813</a:t>
                      </a:r>
                    </a:p>
                    <a:p>
                      <a:pPr rtl="1"/>
                      <a:endParaRPr lang="he-IL" dirty="0"/>
                    </a:p>
                  </a:txBody>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he-IL" altLang="he-IL" sz="1800" b="0" u="none" strike="noStrike" cap="none" normalizeH="0" baseline="0" dirty="0" err="1">
                          <a:ln>
                            <a:noFill/>
                          </a:ln>
                          <a:solidFill>
                            <a:schemeClr val="bg2"/>
                          </a:solidFill>
                          <a:effectLst/>
                        </a:rPr>
                        <a:t>DecisionTree</a:t>
                      </a:r>
                      <a:endParaRPr lang="he-IL" dirty="0">
                        <a:solidFill>
                          <a:schemeClr val="bg2"/>
                        </a:solidFill>
                      </a:endParaRPr>
                    </a:p>
                    <a:p>
                      <a:pPr rtl="1"/>
                      <a:endParaRPr lang="he-IL" dirty="0"/>
                    </a:p>
                  </a:txBody>
                  <a:tcPr/>
                </a:tc>
                <a:extLst>
                  <a:ext uri="{0D108BD9-81ED-4DB2-BD59-A6C34878D82A}">
                    <a16:rowId xmlns:a16="http://schemas.microsoft.com/office/drawing/2014/main" val="435148613"/>
                  </a:ext>
                </a:extLst>
              </a:tr>
              <a:tr h="370840">
                <a:tc>
                  <a:txBody>
                    <a:bodyPr/>
                    <a:lstStyle/>
                    <a:p>
                      <a:pPr algn="ctr" rtl="1"/>
                      <a:r>
                        <a:rPr lang="he-IL" dirty="0"/>
                        <a:t>0.810</a:t>
                      </a:r>
                    </a:p>
                    <a:p>
                      <a:pPr rtl="1"/>
                      <a:endParaRPr lang="he-IL" dirty="0"/>
                    </a:p>
                  </a:txBody>
                  <a:tcPr/>
                </a:tc>
                <a:tc>
                  <a:txBody>
                    <a:bodyPr/>
                    <a:lstStyle/>
                    <a:p>
                      <a:pPr algn="ctr" rtl="1"/>
                      <a:r>
                        <a:rPr lang="he-IL" dirty="0"/>
                        <a:t>0.840</a:t>
                      </a:r>
                    </a:p>
                  </a:txBody>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he-IL" altLang="he-IL" sz="1800" b="0" u="none" strike="noStrike" cap="none" normalizeH="0" baseline="0" dirty="0" err="1">
                          <a:ln>
                            <a:noFill/>
                          </a:ln>
                          <a:solidFill>
                            <a:schemeClr val="bg2"/>
                          </a:solidFill>
                          <a:effectLst/>
                        </a:rPr>
                        <a:t>RandomForest</a:t>
                      </a:r>
                      <a:endParaRPr lang="he-IL" dirty="0">
                        <a:solidFill>
                          <a:schemeClr val="bg2"/>
                        </a:solidFill>
                      </a:endParaRPr>
                    </a:p>
                    <a:p>
                      <a:pPr rtl="1"/>
                      <a:endParaRPr lang="he-IL" dirty="0"/>
                    </a:p>
                  </a:txBody>
                  <a:tcPr/>
                </a:tc>
                <a:extLst>
                  <a:ext uri="{0D108BD9-81ED-4DB2-BD59-A6C34878D82A}">
                    <a16:rowId xmlns:a16="http://schemas.microsoft.com/office/drawing/2014/main" val="1713808154"/>
                  </a:ext>
                </a:extLst>
              </a:tr>
              <a:tr h="370840">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dirty="0"/>
                        <a:t>0.800</a:t>
                      </a:r>
                    </a:p>
                    <a:p>
                      <a:pPr rtl="1"/>
                      <a:endParaRPr lang="he-IL" dirty="0"/>
                    </a:p>
                  </a:txBody>
                  <a:tcPr/>
                </a:tc>
                <a:tc>
                  <a:txBody>
                    <a:bodyPr/>
                    <a:lstStyle/>
                    <a:p>
                      <a:pPr algn="ctr" rtl="1"/>
                      <a:r>
                        <a:rPr lang="he-IL" dirty="0"/>
                        <a:t>0.813</a:t>
                      </a:r>
                    </a:p>
                  </a:txBody>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he-IL" altLang="he-IL" sz="1800" b="0" u="none" strike="noStrike" cap="none" normalizeH="0" baseline="0" dirty="0">
                          <a:ln>
                            <a:noFill/>
                          </a:ln>
                          <a:solidFill>
                            <a:schemeClr val="bg2"/>
                          </a:solidFill>
                          <a:effectLst/>
                        </a:rPr>
                        <a:t>K</a:t>
                      </a:r>
                      <a:r>
                        <a:rPr kumimoji="0" lang="en-US" altLang="he-IL" sz="1800" b="0" u="none" strike="noStrike" cap="none" normalizeH="0" baseline="0" dirty="0">
                          <a:ln>
                            <a:noFill/>
                          </a:ln>
                          <a:solidFill>
                            <a:schemeClr val="bg2"/>
                          </a:solidFill>
                          <a:effectLst/>
                        </a:rPr>
                        <a:t>n</a:t>
                      </a:r>
                      <a:r>
                        <a:rPr kumimoji="0" lang="he-IL" altLang="he-IL" sz="1800" b="0" u="none" strike="noStrike" cap="none" normalizeH="0" baseline="0" dirty="0" err="1">
                          <a:ln>
                            <a:noFill/>
                          </a:ln>
                          <a:solidFill>
                            <a:schemeClr val="bg2"/>
                          </a:solidFill>
                          <a:effectLst/>
                        </a:rPr>
                        <a:t>eighbors</a:t>
                      </a:r>
                      <a:endParaRPr lang="he-IL" dirty="0">
                        <a:solidFill>
                          <a:schemeClr val="bg2"/>
                        </a:solidFill>
                      </a:endParaRPr>
                    </a:p>
                    <a:p>
                      <a:pPr rtl="1"/>
                      <a:endParaRPr lang="he-IL" dirty="0"/>
                    </a:p>
                  </a:txBody>
                  <a:tcPr/>
                </a:tc>
                <a:extLst>
                  <a:ext uri="{0D108BD9-81ED-4DB2-BD59-A6C34878D82A}">
                    <a16:rowId xmlns:a16="http://schemas.microsoft.com/office/drawing/2014/main" val="664325021"/>
                  </a:ext>
                </a:extLst>
              </a:tr>
              <a:tr h="370840">
                <a:tc>
                  <a:txBody>
                    <a:bodyPr/>
                    <a:lstStyle/>
                    <a:p>
                      <a:pPr algn="ctr" rtl="1"/>
                      <a:r>
                        <a:rPr lang="he-IL" dirty="0"/>
                        <a:t>0.803</a:t>
                      </a:r>
                    </a:p>
                    <a:p>
                      <a:pPr rtl="1"/>
                      <a:endParaRPr lang="he-IL" dirty="0"/>
                    </a:p>
                  </a:txBody>
                  <a:tcPr/>
                </a:tc>
                <a:tc>
                  <a:txBody>
                    <a:bodyPr/>
                    <a:lstStyle/>
                    <a:p>
                      <a:pPr algn="ctr" rtl="1"/>
                      <a:r>
                        <a:rPr lang="he-IL" dirty="0"/>
                        <a:t>0.805</a:t>
                      </a:r>
                    </a:p>
                    <a:p>
                      <a:pPr rtl="1"/>
                      <a:endParaRPr lang="he-IL" dirty="0"/>
                    </a:p>
                  </a:txBody>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dirty="0">
                          <a:solidFill>
                            <a:schemeClr val="bg2"/>
                          </a:solidFill>
                        </a:rPr>
                        <a:t>SVC</a:t>
                      </a:r>
                    </a:p>
                    <a:p>
                      <a:pPr rtl="1"/>
                      <a:endParaRPr lang="he-IL" dirty="0"/>
                    </a:p>
                  </a:txBody>
                  <a:tcPr/>
                </a:tc>
                <a:extLst>
                  <a:ext uri="{0D108BD9-81ED-4DB2-BD59-A6C34878D82A}">
                    <a16:rowId xmlns:a16="http://schemas.microsoft.com/office/drawing/2014/main" val="2593230995"/>
                  </a:ext>
                </a:extLst>
              </a:tr>
            </a:tbl>
          </a:graphicData>
        </a:graphic>
      </p:graphicFrame>
    </p:spTree>
    <p:extLst>
      <p:ext uri="{BB962C8B-B14F-4D97-AF65-F5344CB8AC3E}">
        <p14:creationId xmlns:p14="http://schemas.microsoft.com/office/powerpoint/2010/main" val="22794875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8C09E11-BF89-5357-9399-15CC971A1EDA}"/>
              </a:ext>
            </a:extLst>
          </p:cNvPr>
          <p:cNvSpPr>
            <a:spLocks noGrp="1"/>
          </p:cNvSpPr>
          <p:nvPr>
            <p:ph type="title"/>
          </p:nvPr>
        </p:nvSpPr>
        <p:spPr>
          <a:xfrm>
            <a:off x="1389986" y="-52813"/>
            <a:ext cx="9905998" cy="1478570"/>
          </a:xfrm>
        </p:spPr>
        <p:txBody>
          <a:bodyPr>
            <a:normAutofit/>
          </a:bodyPr>
          <a:lstStyle/>
          <a:p>
            <a:pPr algn="r"/>
            <a:r>
              <a:rPr lang="en-US" sz="4800" dirty="0">
                <a:solidFill>
                  <a:srgbClr val="0F2F57"/>
                </a:solidFill>
                <a:latin typeface="Arial Rounded MT Bold" panose="020F0704030504030204" pitchFamily="34" charset="0"/>
              </a:rPr>
              <a:t>Machine Learning</a:t>
            </a:r>
            <a:endParaRPr lang="he-IL" sz="4800" dirty="0"/>
          </a:p>
        </p:txBody>
      </p:sp>
      <p:sp>
        <p:nvSpPr>
          <p:cNvPr id="3" name="מציין מיקום תוכן 2">
            <a:extLst>
              <a:ext uri="{FF2B5EF4-FFF2-40B4-BE49-F238E27FC236}">
                <a16:creationId xmlns:a16="http://schemas.microsoft.com/office/drawing/2014/main" id="{BBAF76AD-4EDA-26F6-75E0-21EDA30DD00E}"/>
              </a:ext>
            </a:extLst>
          </p:cNvPr>
          <p:cNvSpPr>
            <a:spLocks noGrp="1"/>
          </p:cNvSpPr>
          <p:nvPr>
            <p:ph idx="1"/>
          </p:nvPr>
        </p:nvSpPr>
        <p:spPr>
          <a:xfrm>
            <a:off x="1389986" y="1022161"/>
            <a:ext cx="9905999" cy="4813678"/>
          </a:xfrm>
        </p:spPr>
        <p:txBody>
          <a:bodyPr/>
          <a:lstStyle/>
          <a:p>
            <a:pPr>
              <a:buClr>
                <a:schemeClr val="tx2"/>
              </a:buClr>
              <a:buFont typeface="Wingdings" panose="05000000000000000000" pitchFamily="2" charset="2"/>
              <a:buChar char="Ø"/>
            </a:pPr>
            <a:r>
              <a:rPr lang="he-IL" dirty="0"/>
              <a:t> בחרנו לבדוק גם את </a:t>
            </a:r>
            <a:r>
              <a:rPr lang="en-US" dirty="0"/>
              <a:t>f1_score </a:t>
            </a:r>
            <a:r>
              <a:rPr lang="he-IL" dirty="0"/>
              <a:t> שידוע לשימוש בעת בעיות בקלסיפיקציה ובמקרים של נתונים לא מאוזנים (כשדוגמאות קטגוריה אחת גדולה משמעותית מקטגוריות אחרות) , אף עדיף על בדיקת דיוק – </a:t>
            </a:r>
            <a:r>
              <a:rPr lang="en-US" dirty="0"/>
              <a:t>.accuracy</a:t>
            </a:r>
            <a:endParaRPr lang="he-IL" dirty="0"/>
          </a:p>
          <a:p>
            <a:pPr>
              <a:buClr>
                <a:schemeClr val="tx2"/>
              </a:buClr>
              <a:buFont typeface="Wingdings" panose="05000000000000000000" pitchFamily="2" charset="2"/>
              <a:buChar char="Ø"/>
            </a:pPr>
            <a:r>
              <a:rPr lang="he-IL" dirty="0"/>
              <a:t> משלב </a:t>
            </a:r>
            <a:r>
              <a:rPr lang="he-IL" dirty="0" err="1"/>
              <a:t>הויזואליזציה</a:t>
            </a:r>
            <a:r>
              <a:rPr lang="he-IL" dirty="0"/>
              <a:t> ניתן לראות כי מספר דוגמאות מקטגוריית האפס משמעותית תופסות חלק גדול יותר משאר הדוגמאות ועל כן נבדק </a:t>
            </a:r>
            <a:r>
              <a:rPr lang="en-US" dirty="0"/>
              <a:t>.f1</a:t>
            </a:r>
            <a:endParaRPr lang="he-IL" dirty="0"/>
          </a:p>
        </p:txBody>
      </p:sp>
      <p:graphicFrame>
        <p:nvGraphicFramePr>
          <p:cNvPr id="4" name="טבלה 4">
            <a:extLst>
              <a:ext uri="{FF2B5EF4-FFF2-40B4-BE49-F238E27FC236}">
                <a16:creationId xmlns:a16="http://schemas.microsoft.com/office/drawing/2014/main" id="{57F42A51-0382-C8C0-021D-D3ABAFB48815}"/>
              </a:ext>
            </a:extLst>
          </p:cNvPr>
          <p:cNvGraphicFramePr>
            <a:graphicFrameLocks noGrp="1"/>
          </p:cNvGraphicFramePr>
          <p:nvPr>
            <p:extLst>
              <p:ext uri="{D42A27DB-BD31-4B8C-83A1-F6EECF244321}">
                <p14:modId xmlns:p14="http://schemas.microsoft.com/office/powerpoint/2010/main" val="27915836"/>
              </p:ext>
            </p:extLst>
          </p:nvPr>
        </p:nvGraphicFramePr>
        <p:xfrm>
          <a:off x="3284737" y="3475608"/>
          <a:ext cx="5921406" cy="3200400"/>
        </p:xfrm>
        <a:graphic>
          <a:graphicData uri="http://schemas.openxmlformats.org/drawingml/2006/table">
            <a:tbl>
              <a:tblPr rtl="1" firstRow="1" bandRow="1">
                <a:tableStyleId>{93296810-A885-4BE3-A3E7-6D5BEEA58F35}</a:tableStyleId>
              </a:tblPr>
              <a:tblGrid>
                <a:gridCol w="1973802">
                  <a:extLst>
                    <a:ext uri="{9D8B030D-6E8A-4147-A177-3AD203B41FA5}">
                      <a16:colId xmlns:a16="http://schemas.microsoft.com/office/drawing/2014/main" val="317639125"/>
                    </a:ext>
                  </a:extLst>
                </a:gridCol>
                <a:gridCol w="1973802">
                  <a:extLst>
                    <a:ext uri="{9D8B030D-6E8A-4147-A177-3AD203B41FA5}">
                      <a16:colId xmlns:a16="http://schemas.microsoft.com/office/drawing/2014/main" val="1219325726"/>
                    </a:ext>
                  </a:extLst>
                </a:gridCol>
                <a:gridCol w="1973802">
                  <a:extLst>
                    <a:ext uri="{9D8B030D-6E8A-4147-A177-3AD203B41FA5}">
                      <a16:colId xmlns:a16="http://schemas.microsoft.com/office/drawing/2014/main" val="687850237"/>
                    </a:ext>
                  </a:extLst>
                </a:gridCol>
              </a:tblGrid>
              <a:tr h="575095">
                <a:tc>
                  <a:txBody>
                    <a:bodyPr/>
                    <a:lstStyle/>
                    <a:p>
                      <a:pPr algn="ctr" rtl="1"/>
                      <a:r>
                        <a:rPr lang="en-US" dirty="0"/>
                        <a:t>test</a:t>
                      </a:r>
                      <a:endParaRPr lang="he-IL" dirty="0"/>
                    </a:p>
                  </a:txBody>
                  <a:tcPr/>
                </a:tc>
                <a:tc>
                  <a:txBody>
                    <a:bodyPr/>
                    <a:lstStyle/>
                    <a:p>
                      <a:pPr algn="ctr" rtl="1"/>
                      <a:r>
                        <a:rPr lang="en-US" dirty="0"/>
                        <a:t>train</a:t>
                      </a:r>
                      <a:endParaRPr lang="he-IL" dirty="0"/>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dirty="0"/>
                        <a:t>f1</a:t>
                      </a:r>
                      <a:endParaRPr lang="he-IL" dirty="0"/>
                    </a:p>
                    <a:p>
                      <a:pPr rtl="1"/>
                      <a:endParaRPr lang="he-IL" dirty="0"/>
                    </a:p>
                  </a:txBody>
                  <a:tcPr/>
                </a:tc>
                <a:extLst>
                  <a:ext uri="{0D108BD9-81ED-4DB2-BD59-A6C34878D82A}">
                    <a16:rowId xmlns:a16="http://schemas.microsoft.com/office/drawing/2014/main" val="4097939494"/>
                  </a:ext>
                </a:extLst>
              </a:tr>
              <a:tr h="575095">
                <a:tc>
                  <a:txBody>
                    <a:bodyPr/>
                    <a:lstStyle/>
                    <a:p>
                      <a:pPr rtl="1"/>
                      <a:r>
                        <a:rPr lang="he-IL" dirty="0"/>
                        <a:t>0.746</a:t>
                      </a:r>
                    </a:p>
                    <a:p>
                      <a:pPr rtl="1"/>
                      <a:endParaRPr lang="he-IL" dirty="0"/>
                    </a:p>
                  </a:txBody>
                  <a:tcPr/>
                </a:tc>
                <a:tc>
                  <a:txBody>
                    <a:bodyPr/>
                    <a:lstStyle/>
                    <a:p>
                      <a:pPr rtl="1"/>
                      <a:r>
                        <a:rPr lang="he-IL" dirty="0"/>
                        <a:t>0.758</a:t>
                      </a:r>
                    </a:p>
                    <a:p>
                      <a:pPr rtl="1"/>
                      <a:endParaRPr lang="he-IL" dirty="0"/>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800" b="0" u="none" strike="noStrike" cap="none" normalizeH="0" baseline="0" dirty="0" err="1">
                          <a:ln>
                            <a:noFill/>
                          </a:ln>
                          <a:solidFill>
                            <a:schemeClr val="bg2"/>
                          </a:solidFill>
                          <a:effectLst/>
                        </a:rPr>
                        <a:t>DecisionTree</a:t>
                      </a:r>
                      <a:endParaRPr lang="he-IL" dirty="0">
                        <a:solidFill>
                          <a:schemeClr val="bg2"/>
                        </a:solidFill>
                      </a:endParaRPr>
                    </a:p>
                    <a:p>
                      <a:pPr rtl="1"/>
                      <a:endParaRPr lang="he-IL" dirty="0"/>
                    </a:p>
                  </a:txBody>
                  <a:tcPr/>
                </a:tc>
                <a:extLst>
                  <a:ext uri="{0D108BD9-81ED-4DB2-BD59-A6C34878D82A}">
                    <a16:rowId xmlns:a16="http://schemas.microsoft.com/office/drawing/2014/main" val="3826509654"/>
                  </a:ext>
                </a:extLst>
              </a:tr>
              <a:tr h="575095">
                <a:tc>
                  <a:txBody>
                    <a:bodyPr/>
                    <a:lstStyle/>
                    <a:p>
                      <a:pPr rtl="1"/>
                      <a:r>
                        <a:rPr lang="he-IL" dirty="0"/>
                        <a:t>0.763</a:t>
                      </a:r>
                    </a:p>
                    <a:p>
                      <a:pPr rtl="1"/>
                      <a:endParaRPr lang="he-IL" dirty="0"/>
                    </a:p>
                  </a:txBody>
                  <a:tcPr/>
                </a:tc>
                <a:tc>
                  <a:txBody>
                    <a:bodyPr/>
                    <a:lstStyle/>
                    <a:p>
                      <a:pPr rtl="1"/>
                      <a:r>
                        <a:rPr lang="he-IL" dirty="0"/>
                        <a:t>0.805</a:t>
                      </a:r>
                    </a:p>
                    <a:p>
                      <a:pPr rtl="1"/>
                      <a:endParaRPr lang="he-IL" dirty="0"/>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800" b="0" u="none" strike="noStrike" cap="none" normalizeH="0" baseline="0" dirty="0" err="1">
                          <a:ln>
                            <a:noFill/>
                          </a:ln>
                          <a:solidFill>
                            <a:schemeClr val="bg2"/>
                          </a:solidFill>
                          <a:effectLst/>
                        </a:rPr>
                        <a:t>RandomForest</a:t>
                      </a:r>
                      <a:endParaRPr lang="he-IL" dirty="0">
                        <a:solidFill>
                          <a:schemeClr val="bg2"/>
                        </a:solidFill>
                      </a:endParaRPr>
                    </a:p>
                    <a:p>
                      <a:pPr rtl="1"/>
                      <a:endParaRPr lang="he-IL" dirty="0"/>
                    </a:p>
                  </a:txBody>
                  <a:tcPr/>
                </a:tc>
                <a:extLst>
                  <a:ext uri="{0D108BD9-81ED-4DB2-BD59-A6C34878D82A}">
                    <a16:rowId xmlns:a16="http://schemas.microsoft.com/office/drawing/2014/main" val="3457431524"/>
                  </a:ext>
                </a:extLst>
              </a:tr>
              <a:tr h="575095">
                <a:tc>
                  <a:txBody>
                    <a:bodyPr/>
                    <a:lstStyle/>
                    <a:p>
                      <a:pPr rtl="1"/>
                      <a:r>
                        <a:rPr lang="he-IL" dirty="0"/>
                        <a:t>0.759</a:t>
                      </a:r>
                    </a:p>
                    <a:p>
                      <a:pPr rtl="1"/>
                      <a:endParaRPr lang="he-IL" dirty="0"/>
                    </a:p>
                  </a:txBody>
                  <a:tcPr/>
                </a:tc>
                <a:tc>
                  <a:txBody>
                    <a:bodyPr/>
                    <a:lstStyle/>
                    <a:p>
                      <a:pPr rtl="1"/>
                      <a:r>
                        <a:rPr lang="he-IL" dirty="0"/>
                        <a:t>0.773</a:t>
                      </a:r>
                    </a:p>
                    <a:p>
                      <a:pPr rtl="1"/>
                      <a:endParaRPr lang="he-IL" dirty="0"/>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800" b="0" u="none" strike="noStrike" cap="none" normalizeH="0" baseline="0" dirty="0">
                          <a:ln>
                            <a:noFill/>
                          </a:ln>
                          <a:solidFill>
                            <a:schemeClr val="bg2"/>
                          </a:solidFill>
                          <a:effectLst/>
                        </a:rPr>
                        <a:t>K</a:t>
                      </a:r>
                      <a:r>
                        <a:rPr kumimoji="0" lang="en-US" altLang="he-IL" sz="1800" b="0" u="none" strike="noStrike" cap="none" normalizeH="0" baseline="0" dirty="0">
                          <a:ln>
                            <a:noFill/>
                          </a:ln>
                          <a:solidFill>
                            <a:schemeClr val="bg2"/>
                          </a:solidFill>
                          <a:effectLst/>
                        </a:rPr>
                        <a:t>n</a:t>
                      </a:r>
                      <a:r>
                        <a:rPr kumimoji="0" lang="he-IL" altLang="he-IL" sz="1800" b="0" u="none" strike="noStrike" cap="none" normalizeH="0" baseline="0" dirty="0" err="1">
                          <a:ln>
                            <a:noFill/>
                          </a:ln>
                          <a:solidFill>
                            <a:schemeClr val="bg2"/>
                          </a:solidFill>
                          <a:effectLst/>
                        </a:rPr>
                        <a:t>eighbors</a:t>
                      </a:r>
                      <a:endParaRPr lang="he-IL" dirty="0">
                        <a:solidFill>
                          <a:schemeClr val="bg2"/>
                        </a:solidFill>
                      </a:endParaRPr>
                    </a:p>
                    <a:p>
                      <a:pPr rtl="1"/>
                      <a:endParaRPr lang="he-IL" dirty="0"/>
                    </a:p>
                  </a:txBody>
                  <a:tcPr/>
                </a:tc>
                <a:extLst>
                  <a:ext uri="{0D108BD9-81ED-4DB2-BD59-A6C34878D82A}">
                    <a16:rowId xmlns:a16="http://schemas.microsoft.com/office/drawing/2014/main" val="354773471"/>
                  </a:ext>
                </a:extLst>
              </a:tr>
              <a:tr h="575095">
                <a:tc>
                  <a:txBody>
                    <a:bodyPr/>
                    <a:lstStyle/>
                    <a:p>
                      <a:pPr rtl="1"/>
                      <a:r>
                        <a:rPr lang="he-IL" dirty="0"/>
                        <a:t>0.746</a:t>
                      </a:r>
                    </a:p>
                    <a:p>
                      <a:pPr rtl="1"/>
                      <a:endParaRPr lang="he-IL" dirty="0"/>
                    </a:p>
                  </a:txBody>
                  <a:tcPr/>
                </a:tc>
                <a:tc>
                  <a:txBody>
                    <a:bodyPr/>
                    <a:lstStyle/>
                    <a:p>
                      <a:pPr rtl="1"/>
                      <a:r>
                        <a:rPr lang="he-IL" dirty="0"/>
                        <a:t>0.750</a:t>
                      </a:r>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dirty="0">
                          <a:solidFill>
                            <a:schemeClr val="bg2"/>
                          </a:solidFill>
                        </a:rPr>
                        <a:t>SVC</a:t>
                      </a:r>
                    </a:p>
                    <a:p>
                      <a:pPr rtl="1"/>
                      <a:endParaRPr lang="he-IL" dirty="0"/>
                    </a:p>
                  </a:txBody>
                  <a:tcPr/>
                </a:tc>
                <a:extLst>
                  <a:ext uri="{0D108BD9-81ED-4DB2-BD59-A6C34878D82A}">
                    <a16:rowId xmlns:a16="http://schemas.microsoft.com/office/drawing/2014/main" val="2272841837"/>
                  </a:ext>
                </a:extLst>
              </a:tr>
            </a:tbl>
          </a:graphicData>
        </a:graphic>
      </p:graphicFrame>
    </p:spTree>
    <p:extLst>
      <p:ext uri="{BB962C8B-B14F-4D97-AF65-F5344CB8AC3E}">
        <p14:creationId xmlns:p14="http://schemas.microsoft.com/office/powerpoint/2010/main" val="20076264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BD74E7F-3911-32F2-30B2-6E8BA6F2037E}"/>
              </a:ext>
            </a:extLst>
          </p:cNvPr>
          <p:cNvSpPr>
            <a:spLocks noGrp="1"/>
          </p:cNvSpPr>
          <p:nvPr>
            <p:ph type="title"/>
          </p:nvPr>
        </p:nvSpPr>
        <p:spPr>
          <a:xfrm>
            <a:off x="1443254" y="-82818"/>
            <a:ext cx="9905998" cy="1478570"/>
          </a:xfrm>
        </p:spPr>
        <p:txBody>
          <a:bodyPr>
            <a:normAutofit/>
          </a:bodyPr>
          <a:lstStyle/>
          <a:p>
            <a:pPr algn="r"/>
            <a:r>
              <a:rPr lang="en-US" sz="4800" dirty="0">
                <a:solidFill>
                  <a:srgbClr val="0F2F57"/>
                </a:solidFill>
                <a:latin typeface="Arial Rounded MT Bold" panose="020F0704030504030204" pitchFamily="34" charset="0"/>
              </a:rPr>
              <a:t>Machine Learning</a:t>
            </a:r>
            <a:endParaRPr lang="he-IL" sz="4800" dirty="0"/>
          </a:p>
        </p:txBody>
      </p:sp>
      <p:sp>
        <p:nvSpPr>
          <p:cNvPr id="3" name="מציין מיקום תוכן 2">
            <a:extLst>
              <a:ext uri="{FF2B5EF4-FFF2-40B4-BE49-F238E27FC236}">
                <a16:creationId xmlns:a16="http://schemas.microsoft.com/office/drawing/2014/main" id="{6E551073-FF7C-3331-86BE-B6BDC9943538}"/>
              </a:ext>
            </a:extLst>
          </p:cNvPr>
          <p:cNvSpPr>
            <a:spLocks noGrp="1"/>
          </p:cNvSpPr>
          <p:nvPr>
            <p:ph idx="1"/>
          </p:nvPr>
        </p:nvSpPr>
        <p:spPr>
          <a:xfrm>
            <a:off x="585925" y="1395752"/>
            <a:ext cx="11020149" cy="5244745"/>
          </a:xfrm>
        </p:spPr>
        <p:txBody>
          <a:bodyPr>
            <a:normAutofit fontScale="92500"/>
          </a:bodyPr>
          <a:lstStyle/>
          <a:p>
            <a:pPr>
              <a:buClr>
                <a:schemeClr val="tx2"/>
              </a:buClr>
              <a:buFont typeface="Wingdings" panose="05000000000000000000" pitchFamily="2" charset="2"/>
              <a:buChar char="Ø"/>
            </a:pPr>
            <a:r>
              <a:rPr lang="he-IL" dirty="0"/>
              <a:t> ראינו שרוב התוצאות שיצאו ב- </a:t>
            </a:r>
            <a:r>
              <a:rPr lang="en-US" dirty="0"/>
              <a:t> accuracy</a:t>
            </a:r>
            <a:r>
              <a:rPr lang="he-IL" dirty="0"/>
              <a:t>וב-</a:t>
            </a:r>
            <a:r>
              <a:rPr lang="en-US" dirty="0"/>
              <a:t>f1</a:t>
            </a:r>
            <a:r>
              <a:rPr lang="he-IL" dirty="0"/>
              <a:t> היו דומות בין ארבעת המודלים שעליהן עבדנו, אך ב-</a:t>
            </a:r>
            <a:r>
              <a:rPr lang="en-US" dirty="0" err="1"/>
              <a:t>randomforest</a:t>
            </a:r>
            <a:r>
              <a:rPr lang="he-IL" dirty="0"/>
              <a:t> מעט טובות יותר, לכן החלטנו להמשיך </a:t>
            </a:r>
            <a:r>
              <a:rPr lang="he-IL" dirty="0" err="1"/>
              <a:t>איתו</a:t>
            </a:r>
            <a:r>
              <a:rPr lang="he-IL" dirty="0"/>
              <a:t> את ניסיון שיפור המודל.</a:t>
            </a:r>
          </a:p>
          <a:p>
            <a:pPr marL="0" indent="0">
              <a:buClr>
                <a:schemeClr val="tx2"/>
              </a:buClr>
              <a:buNone/>
            </a:pPr>
            <a:endParaRPr lang="he-IL" dirty="0"/>
          </a:p>
          <a:p>
            <a:pPr>
              <a:buClr>
                <a:schemeClr val="tx2"/>
              </a:buClr>
              <a:buFont typeface="Wingdings" panose="05000000000000000000" pitchFamily="2" charset="2"/>
              <a:buChar char="Ø"/>
            </a:pPr>
            <a:r>
              <a:rPr lang="he-IL" dirty="0"/>
              <a:t> רצינו לשפר את תוצאת הציון שהתקבלה, לכן החלטנו לבצע מספר ניסיונות ובהן: </a:t>
            </a:r>
          </a:p>
          <a:p>
            <a:pPr lvl="1">
              <a:buClr>
                <a:schemeClr val="tx2"/>
              </a:buClr>
            </a:pPr>
            <a:r>
              <a:rPr lang="he-IL" dirty="0"/>
              <a:t>הורדות עמודות בעלות השפעה נמוכה על המודל - על ידי שימוש ב- </a:t>
            </a:r>
            <a:r>
              <a:rPr lang="en-US" dirty="0" err="1"/>
              <a:t>clf.feature_importances</a:t>
            </a:r>
            <a:r>
              <a:rPr lang="en-US" dirty="0"/>
              <a:t>_</a:t>
            </a:r>
            <a:r>
              <a:rPr lang="he-IL" dirty="0"/>
              <a:t>.</a:t>
            </a:r>
          </a:p>
          <a:p>
            <a:pPr lvl="1">
              <a:buClr>
                <a:schemeClr val="tx2"/>
              </a:buClr>
            </a:pPr>
            <a:r>
              <a:rPr lang="he-IL" dirty="0"/>
              <a:t>ניסיון בהוספת עמודות חדשות שיכולות להשפיע על הדירוג – מספר הצבעים ומספר המידות של פריט.</a:t>
            </a:r>
          </a:p>
          <a:p>
            <a:pPr lvl="1">
              <a:buClr>
                <a:schemeClr val="tx2"/>
              </a:buClr>
            </a:pPr>
            <a:r>
              <a:rPr lang="he-IL" dirty="0"/>
              <a:t>הורדת עמודות בעלות </a:t>
            </a:r>
            <a:r>
              <a:rPr lang="he-IL" dirty="0" err="1"/>
              <a:t>קורלאציה</a:t>
            </a:r>
            <a:r>
              <a:rPr lang="he-IL" dirty="0"/>
              <a:t> גבוה לעמודות אחרות – כאשר יש </a:t>
            </a:r>
            <a:r>
              <a:rPr lang="he-IL" dirty="0" err="1"/>
              <a:t>קורלאציה</a:t>
            </a:r>
            <a:r>
              <a:rPr lang="he-IL" dirty="0"/>
              <a:t> גבוה הדבר מראה על תלות לינארית גבוה, ולכן מאפיינים אלו תורמים פחות לחיזוי המודל אך מעלות את עלות החישוב. במקרה שלנו</a:t>
            </a:r>
            <a:r>
              <a:rPr lang="en-US" dirty="0"/>
              <a:t>   </a:t>
            </a:r>
            <a:r>
              <a:rPr lang="he-IL" dirty="0"/>
              <a:t>לדוגמא, היו אלו העמודות </a:t>
            </a:r>
            <a:r>
              <a:rPr lang="en-US" dirty="0"/>
              <a:t>XL</a:t>
            </a:r>
            <a:r>
              <a:rPr lang="he-IL" dirty="0"/>
              <a:t> ו-</a:t>
            </a:r>
            <a:r>
              <a:rPr lang="en-US" dirty="0"/>
              <a:t>.XXL</a:t>
            </a:r>
            <a:endParaRPr lang="he-IL" dirty="0"/>
          </a:p>
          <a:p>
            <a:pPr marL="457200" lvl="1" indent="0">
              <a:buClr>
                <a:schemeClr val="tx2"/>
              </a:buClr>
              <a:buNone/>
            </a:pPr>
            <a:endParaRPr lang="he-IL" dirty="0"/>
          </a:p>
          <a:p>
            <a:pPr marL="0" indent="0" algn="ctr">
              <a:buClr>
                <a:schemeClr val="tx2"/>
              </a:buClr>
              <a:buNone/>
            </a:pPr>
            <a:r>
              <a:rPr lang="he-IL" dirty="0"/>
              <a:t>   </a:t>
            </a:r>
            <a:r>
              <a:rPr lang="he-IL" dirty="0">
                <a:solidFill>
                  <a:schemeClr val="tx2"/>
                </a:solidFill>
              </a:rPr>
              <a:t>אך לא הצלחנו להגיע לשיפור ואף אפילו לגריעה בתוצאת הציון, לכן החלטנו שלא לקחת אותן.</a:t>
            </a:r>
          </a:p>
        </p:txBody>
      </p:sp>
    </p:spTree>
    <p:extLst>
      <p:ext uri="{BB962C8B-B14F-4D97-AF65-F5344CB8AC3E}">
        <p14:creationId xmlns:p14="http://schemas.microsoft.com/office/powerpoint/2010/main" val="33601121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69C88C8-02E1-CC13-BC68-18398AE559FF}"/>
              </a:ext>
            </a:extLst>
          </p:cNvPr>
          <p:cNvSpPr>
            <a:spLocks noGrp="1"/>
          </p:cNvSpPr>
          <p:nvPr>
            <p:ph type="title"/>
          </p:nvPr>
        </p:nvSpPr>
        <p:spPr>
          <a:xfrm>
            <a:off x="0" y="272289"/>
            <a:ext cx="12192000" cy="1478570"/>
          </a:xfrm>
        </p:spPr>
        <p:txBody>
          <a:bodyPr>
            <a:normAutofit/>
          </a:bodyPr>
          <a:lstStyle/>
          <a:p>
            <a:pPr algn="ctr"/>
            <a:r>
              <a:rPr lang="en-US" sz="4800" dirty="0">
                <a:solidFill>
                  <a:srgbClr val="0F2F57"/>
                </a:solidFill>
                <a:latin typeface="Arial Rounded MT Bold" panose="020F0704030504030204" pitchFamily="34" charset="0"/>
              </a:rPr>
              <a:t>Machine Learning</a:t>
            </a:r>
            <a:endParaRPr lang="he-IL" sz="4800" dirty="0"/>
          </a:p>
        </p:txBody>
      </p:sp>
      <p:sp>
        <p:nvSpPr>
          <p:cNvPr id="3" name="מציין מיקום תוכן 2">
            <a:extLst>
              <a:ext uri="{FF2B5EF4-FFF2-40B4-BE49-F238E27FC236}">
                <a16:creationId xmlns:a16="http://schemas.microsoft.com/office/drawing/2014/main" id="{B88E69C1-9C01-A516-EA3E-8F3E2DD0634D}"/>
              </a:ext>
            </a:extLst>
          </p:cNvPr>
          <p:cNvSpPr>
            <a:spLocks noGrp="1"/>
          </p:cNvSpPr>
          <p:nvPr>
            <p:ph idx="1"/>
          </p:nvPr>
        </p:nvSpPr>
        <p:spPr>
          <a:xfrm>
            <a:off x="0" y="2142955"/>
            <a:ext cx="12191999" cy="3541714"/>
          </a:xfrm>
        </p:spPr>
        <p:txBody>
          <a:bodyPr>
            <a:normAutofit/>
          </a:bodyPr>
          <a:lstStyle/>
          <a:p>
            <a:pPr marL="0" indent="0" algn="ctr">
              <a:buNone/>
            </a:pPr>
            <a:r>
              <a:rPr lang="he-IL" sz="4000" dirty="0"/>
              <a:t>מודל סופי: </a:t>
            </a:r>
            <a:r>
              <a:rPr lang="en-US" sz="4000" dirty="0" err="1"/>
              <a:t>randomforest</a:t>
            </a:r>
            <a:endParaRPr lang="en-US" sz="4000" dirty="0"/>
          </a:p>
          <a:p>
            <a:pPr marL="0" indent="0" algn="ctr">
              <a:buNone/>
            </a:pPr>
            <a:r>
              <a:rPr lang="en-US" sz="4000" dirty="0"/>
              <a:t>Accuracy(test) – 0.810</a:t>
            </a:r>
            <a:r>
              <a:rPr lang="he-IL" sz="4000" dirty="0"/>
              <a:t> </a:t>
            </a:r>
            <a:r>
              <a:rPr lang="en-US" sz="4000" dirty="0"/>
              <a:t> </a:t>
            </a:r>
          </a:p>
          <a:p>
            <a:pPr marL="0" indent="0" algn="ctr">
              <a:buNone/>
            </a:pPr>
            <a:r>
              <a:rPr lang="en-US" sz="4000" dirty="0"/>
              <a:t> F1(test) – 0.763</a:t>
            </a:r>
          </a:p>
        </p:txBody>
      </p:sp>
    </p:spTree>
    <p:extLst>
      <p:ext uri="{BB962C8B-B14F-4D97-AF65-F5344CB8AC3E}">
        <p14:creationId xmlns:p14="http://schemas.microsoft.com/office/powerpoint/2010/main" val="15999282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D8131C7-1113-36A1-70A9-85AA69E38FA9}"/>
              </a:ext>
            </a:extLst>
          </p:cNvPr>
          <p:cNvSpPr>
            <a:spLocks noGrp="1"/>
          </p:cNvSpPr>
          <p:nvPr>
            <p:ph type="title"/>
          </p:nvPr>
        </p:nvSpPr>
        <p:spPr>
          <a:xfrm>
            <a:off x="1283456" y="174634"/>
            <a:ext cx="9905998" cy="1478570"/>
          </a:xfrm>
        </p:spPr>
        <p:txBody>
          <a:bodyPr/>
          <a:lstStyle/>
          <a:p>
            <a:pPr algn="r"/>
            <a:r>
              <a:rPr lang="en-US" sz="4800" dirty="0">
                <a:solidFill>
                  <a:srgbClr val="0F2F57"/>
                </a:solidFill>
                <a:latin typeface="Arial Rounded MT Bold" panose="020F0704030504030204" pitchFamily="34" charset="0"/>
              </a:rPr>
              <a:t>Conclusion</a:t>
            </a:r>
            <a:br>
              <a:rPr lang="he-IL" sz="3600" dirty="0">
                <a:solidFill>
                  <a:srgbClr val="0F2F57"/>
                </a:solidFill>
                <a:latin typeface="Arial Rounded MT Bold" panose="020F0704030504030204" pitchFamily="34" charset="0"/>
              </a:rPr>
            </a:br>
            <a:endParaRPr lang="he-IL" dirty="0"/>
          </a:p>
        </p:txBody>
      </p:sp>
      <p:pic>
        <p:nvPicPr>
          <p:cNvPr id="8" name="תמונה 7">
            <a:extLst>
              <a:ext uri="{FF2B5EF4-FFF2-40B4-BE49-F238E27FC236}">
                <a16:creationId xmlns:a16="http://schemas.microsoft.com/office/drawing/2014/main" id="{DFDE9075-E081-EA23-0E70-483E9E5C4F5C}"/>
              </a:ext>
            </a:extLst>
          </p:cNvPr>
          <p:cNvPicPr>
            <a:picLocks noChangeAspect="1"/>
          </p:cNvPicPr>
          <p:nvPr/>
        </p:nvPicPr>
        <p:blipFill>
          <a:blip r:embed="rId2"/>
          <a:stretch>
            <a:fillRect/>
          </a:stretch>
        </p:blipFill>
        <p:spPr>
          <a:xfrm>
            <a:off x="407742" y="987706"/>
            <a:ext cx="4563970" cy="4882587"/>
          </a:xfrm>
          <a:prstGeom prst="rect">
            <a:avLst/>
          </a:prstGeom>
        </p:spPr>
      </p:pic>
      <p:sp>
        <p:nvSpPr>
          <p:cNvPr id="12" name="מציין מיקום תוכן 11">
            <a:extLst>
              <a:ext uri="{FF2B5EF4-FFF2-40B4-BE49-F238E27FC236}">
                <a16:creationId xmlns:a16="http://schemas.microsoft.com/office/drawing/2014/main" id="{1FDABBCB-4F7D-5FEA-F55F-EF1BEE225A6E}"/>
              </a:ext>
            </a:extLst>
          </p:cNvPr>
          <p:cNvSpPr>
            <a:spLocks noGrp="1"/>
          </p:cNvSpPr>
          <p:nvPr>
            <p:ph idx="1"/>
          </p:nvPr>
        </p:nvSpPr>
        <p:spPr>
          <a:xfrm>
            <a:off x="5069149" y="1263722"/>
            <a:ext cx="6599699" cy="4542274"/>
          </a:xfrm>
        </p:spPr>
        <p:txBody>
          <a:bodyPr>
            <a:normAutofit fontScale="92500" lnSpcReduction="20000"/>
          </a:bodyPr>
          <a:lstStyle/>
          <a:p>
            <a:pPr>
              <a:buClr>
                <a:schemeClr val="tx2"/>
              </a:buClr>
              <a:buFont typeface="Wingdings" panose="05000000000000000000" pitchFamily="2" charset="2"/>
              <a:buChar char="Ø"/>
            </a:pPr>
            <a:r>
              <a:rPr lang="he-IL" dirty="0"/>
              <a:t> ניתן לראות מה-</a:t>
            </a:r>
            <a:r>
              <a:rPr lang="en-US" dirty="0"/>
              <a:t>confusion matrix </a:t>
            </a:r>
            <a:r>
              <a:rPr lang="he-IL" dirty="0"/>
              <a:t> שהרבה טעויות נעשו בסיווג פריטים אשר שייכים לקטגוריית האפס, דבר אשר הגיוני כיוון שפריטים רבים מדורגים 0 ישר בכניסתם לאתר ורק בהמשך עולים בדירוג.</a:t>
            </a:r>
          </a:p>
          <a:p>
            <a:pPr>
              <a:buClr>
                <a:schemeClr val="tx2"/>
              </a:buClr>
              <a:buFont typeface="Wingdings" panose="05000000000000000000" pitchFamily="2" charset="2"/>
              <a:buChar char="Ø"/>
            </a:pPr>
            <a:endParaRPr lang="he-IL" dirty="0"/>
          </a:p>
          <a:p>
            <a:pPr>
              <a:buClr>
                <a:schemeClr val="tx2"/>
              </a:buClr>
              <a:buFont typeface="Wingdings" panose="05000000000000000000" pitchFamily="2" charset="2"/>
              <a:buChar char="Ø"/>
            </a:pPr>
            <a:r>
              <a:rPr lang="he-IL" dirty="0"/>
              <a:t> המודל נבדק ללא פריטים המדורגים 1 או 2 מה שגם יכול היה להשפיע על רמת הדיוק שלו.</a:t>
            </a:r>
          </a:p>
          <a:p>
            <a:pPr>
              <a:buClr>
                <a:schemeClr val="tx2"/>
              </a:buClr>
              <a:buFont typeface="Wingdings" panose="05000000000000000000" pitchFamily="2" charset="2"/>
              <a:buChar char="Ø"/>
            </a:pPr>
            <a:endParaRPr lang="he-IL" dirty="0"/>
          </a:p>
          <a:p>
            <a:pPr>
              <a:buClr>
                <a:schemeClr val="tx2"/>
              </a:buClr>
              <a:buFont typeface="Wingdings" panose="05000000000000000000" pitchFamily="2" charset="2"/>
              <a:buChar char="Ø"/>
            </a:pPr>
            <a:r>
              <a:rPr lang="he-IL" dirty="0"/>
              <a:t> בנוסף ניתן לראות שחלק גדול מ-4 הכוכבים מסווגים כ-5 או 3 כוכבים וכנ"ל בדירוג 5, מה שמראה על בעיה ביכולת הסיווג בין המדורגים עצמם.</a:t>
            </a:r>
          </a:p>
          <a:p>
            <a:pPr marL="0" indent="0">
              <a:buClr>
                <a:schemeClr val="tx2"/>
              </a:buClr>
              <a:buNone/>
            </a:pPr>
            <a:endParaRPr lang="he-IL" dirty="0"/>
          </a:p>
        </p:txBody>
      </p:sp>
    </p:spTree>
    <p:extLst>
      <p:ext uri="{BB962C8B-B14F-4D97-AF65-F5344CB8AC3E}">
        <p14:creationId xmlns:p14="http://schemas.microsoft.com/office/powerpoint/2010/main" val="12707228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5A6FA33-FC9F-02C4-959B-0A1AF77E3B9D}"/>
              </a:ext>
            </a:extLst>
          </p:cNvPr>
          <p:cNvSpPr>
            <a:spLocks noGrp="1"/>
          </p:cNvSpPr>
          <p:nvPr>
            <p:ph type="title"/>
          </p:nvPr>
        </p:nvSpPr>
        <p:spPr>
          <a:xfrm>
            <a:off x="1363355" y="-73940"/>
            <a:ext cx="9905998" cy="1478570"/>
          </a:xfrm>
        </p:spPr>
        <p:txBody>
          <a:bodyPr>
            <a:normAutofit/>
          </a:bodyPr>
          <a:lstStyle/>
          <a:p>
            <a:pPr algn="r"/>
            <a:r>
              <a:rPr lang="en-US" sz="4800" dirty="0">
                <a:solidFill>
                  <a:srgbClr val="0F2F57"/>
                </a:solidFill>
                <a:latin typeface="Arial Rounded MT Bold" panose="020F0704030504030204" pitchFamily="34" charset="0"/>
              </a:rPr>
              <a:t>Conclusion</a:t>
            </a:r>
            <a:endParaRPr lang="he-IL" sz="4800" dirty="0"/>
          </a:p>
        </p:txBody>
      </p:sp>
      <p:pic>
        <p:nvPicPr>
          <p:cNvPr id="4" name="מציין מיקום תוכן 3">
            <a:extLst>
              <a:ext uri="{FF2B5EF4-FFF2-40B4-BE49-F238E27FC236}">
                <a16:creationId xmlns:a16="http://schemas.microsoft.com/office/drawing/2014/main" id="{4D5492BE-D78D-A24B-09FC-F3E293F1AB37}"/>
              </a:ext>
            </a:extLst>
          </p:cNvPr>
          <p:cNvPicPr>
            <a:picLocks noGrp="1" noChangeAspect="1"/>
          </p:cNvPicPr>
          <p:nvPr>
            <p:ph idx="1"/>
          </p:nvPr>
        </p:nvPicPr>
        <p:blipFill>
          <a:blip r:embed="rId2"/>
          <a:stretch>
            <a:fillRect/>
          </a:stretch>
        </p:blipFill>
        <p:spPr>
          <a:xfrm>
            <a:off x="1043759" y="1266519"/>
            <a:ext cx="5852785" cy="4487438"/>
          </a:xfrm>
          <a:prstGeom prst="rect">
            <a:avLst/>
          </a:prstGeom>
        </p:spPr>
      </p:pic>
      <p:sp>
        <p:nvSpPr>
          <p:cNvPr id="6" name="תיבת טקסט 5">
            <a:extLst>
              <a:ext uri="{FF2B5EF4-FFF2-40B4-BE49-F238E27FC236}">
                <a16:creationId xmlns:a16="http://schemas.microsoft.com/office/drawing/2014/main" id="{455D4A36-17A0-D840-182F-C2042E965D3C}"/>
              </a:ext>
            </a:extLst>
          </p:cNvPr>
          <p:cNvSpPr txBox="1"/>
          <p:nvPr/>
        </p:nvSpPr>
        <p:spPr>
          <a:xfrm>
            <a:off x="7422824" y="2090172"/>
            <a:ext cx="3443444" cy="2677656"/>
          </a:xfrm>
          <a:prstGeom prst="rect">
            <a:avLst/>
          </a:prstGeom>
          <a:noFill/>
        </p:spPr>
        <p:txBody>
          <a:bodyPr wrap="square" rtlCol="1">
            <a:spAutoFit/>
          </a:bodyPr>
          <a:lstStyle/>
          <a:p>
            <a:pPr algn="r"/>
            <a:r>
              <a:rPr lang="he-IL" sz="2400" dirty="0"/>
              <a:t>ויזואליזציה של חשיבות כלל המאפיינים:</a:t>
            </a:r>
          </a:p>
          <a:p>
            <a:pPr algn="r"/>
            <a:endParaRPr lang="he-IL" sz="2400" dirty="0"/>
          </a:p>
          <a:p>
            <a:pPr algn="r"/>
            <a:r>
              <a:rPr lang="he-IL" sz="2400" dirty="0"/>
              <a:t>ניתן לראות כי המאפיינים החשובים הם: המחיר, המותג, המידות </a:t>
            </a:r>
          </a:p>
          <a:p>
            <a:pPr algn="r"/>
            <a:r>
              <a:rPr lang="en-US" sz="2400" dirty="0"/>
              <a:t>.</a:t>
            </a:r>
            <a:r>
              <a:rPr lang="en-US" sz="2400" dirty="0" err="1"/>
              <a:t>xxl</a:t>
            </a:r>
            <a:r>
              <a:rPr lang="en-US" sz="2400" dirty="0"/>
              <a:t>, xl ,s </a:t>
            </a:r>
            <a:endParaRPr lang="he-IL" sz="2400" dirty="0"/>
          </a:p>
        </p:txBody>
      </p:sp>
    </p:spTree>
    <p:extLst>
      <p:ext uri="{BB962C8B-B14F-4D97-AF65-F5344CB8AC3E}">
        <p14:creationId xmlns:p14="http://schemas.microsoft.com/office/powerpoint/2010/main" val="2036881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66E260A-E343-7DF9-360E-0E1700427136}"/>
              </a:ext>
            </a:extLst>
          </p:cNvPr>
          <p:cNvSpPr>
            <a:spLocks noGrp="1"/>
          </p:cNvSpPr>
          <p:nvPr>
            <p:ph type="title"/>
          </p:nvPr>
        </p:nvSpPr>
        <p:spPr>
          <a:xfrm>
            <a:off x="1452131" y="0"/>
            <a:ext cx="9905998" cy="1478570"/>
          </a:xfrm>
        </p:spPr>
        <p:txBody>
          <a:bodyPr>
            <a:normAutofit/>
          </a:bodyPr>
          <a:lstStyle/>
          <a:p>
            <a:pPr algn="r"/>
            <a:r>
              <a:rPr lang="en-US" sz="4800" dirty="0">
                <a:solidFill>
                  <a:srgbClr val="0F2F57"/>
                </a:solidFill>
                <a:latin typeface="Arial Rounded MT Bold" panose="020F0704030504030204" pitchFamily="34" charset="0"/>
              </a:rPr>
              <a:t>Conclusion</a:t>
            </a:r>
            <a:endParaRPr lang="he-IL" sz="4800" dirty="0"/>
          </a:p>
        </p:txBody>
      </p:sp>
      <p:pic>
        <p:nvPicPr>
          <p:cNvPr id="4" name="מציין מיקום תוכן 3">
            <a:extLst>
              <a:ext uri="{FF2B5EF4-FFF2-40B4-BE49-F238E27FC236}">
                <a16:creationId xmlns:a16="http://schemas.microsoft.com/office/drawing/2014/main" id="{B7CE0717-51FF-20D3-18F8-41E0519A7BB1}"/>
              </a:ext>
            </a:extLst>
          </p:cNvPr>
          <p:cNvPicPr>
            <a:picLocks noGrp="1" noChangeAspect="1"/>
          </p:cNvPicPr>
          <p:nvPr>
            <p:ph idx="1"/>
          </p:nvPr>
        </p:nvPicPr>
        <p:blipFill>
          <a:blip r:embed="rId2"/>
          <a:stretch>
            <a:fillRect/>
          </a:stretch>
        </p:blipFill>
        <p:spPr>
          <a:xfrm>
            <a:off x="7943060" y="1423701"/>
            <a:ext cx="3969564" cy="3174932"/>
          </a:xfrm>
          <a:prstGeom prst="rect">
            <a:avLst/>
          </a:prstGeom>
        </p:spPr>
      </p:pic>
      <p:pic>
        <p:nvPicPr>
          <p:cNvPr id="5" name="תמונה 4">
            <a:extLst>
              <a:ext uri="{FF2B5EF4-FFF2-40B4-BE49-F238E27FC236}">
                <a16:creationId xmlns:a16="http://schemas.microsoft.com/office/drawing/2014/main" id="{54925AE0-7FFA-A96A-8693-9E2BF5105C1F}"/>
              </a:ext>
            </a:extLst>
          </p:cNvPr>
          <p:cNvPicPr>
            <a:picLocks noChangeAspect="1"/>
          </p:cNvPicPr>
          <p:nvPr/>
        </p:nvPicPr>
        <p:blipFill>
          <a:blip r:embed="rId3"/>
          <a:stretch>
            <a:fillRect/>
          </a:stretch>
        </p:blipFill>
        <p:spPr>
          <a:xfrm>
            <a:off x="4184355" y="1423702"/>
            <a:ext cx="3654628" cy="3174932"/>
          </a:xfrm>
          <a:prstGeom prst="rect">
            <a:avLst/>
          </a:prstGeom>
        </p:spPr>
      </p:pic>
      <p:pic>
        <p:nvPicPr>
          <p:cNvPr id="6" name="תמונה 5">
            <a:extLst>
              <a:ext uri="{FF2B5EF4-FFF2-40B4-BE49-F238E27FC236}">
                <a16:creationId xmlns:a16="http://schemas.microsoft.com/office/drawing/2014/main" id="{3B944D6A-C4FF-7A89-6961-770D41A7F71C}"/>
              </a:ext>
            </a:extLst>
          </p:cNvPr>
          <p:cNvPicPr>
            <a:picLocks noChangeAspect="1"/>
          </p:cNvPicPr>
          <p:nvPr/>
        </p:nvPicPr>
        <p:blipFill>
          <a:blip r:embed="rId4"/>
          <a:stretch>
            <a:fillRect/>
          </a:stretch>
        </p:blipFill>
        <p:spPr>
          <a:xfrm>
            <a:off x="194814" y="1423701"/>
            <a:ext cx="3883489" cy="3174931"/>
          </a:xfrm>
          <a:prstGeom prst="rect">
            <a:avLst/>
          </a:prstGeom>
        </p:spPr>
      </p:pic>
      <p:pic>
        <p:nvPicPr>
          <p:cNvPr id="7" name="תמונה 6">
            <a:extLst>
              <a:ext uri="{FF2B5EF4-FFF2-40B4-BE49-F238E27FC236}">
                <a16:creationId xmlns:a16="http://schemas.microsoft.com/office/drawing/2014/main" id="{DB062F6C-8C74-FEDA-5010-5F1211243AF3}"/>
              </a:ext>
            </a:extLst>
          </p:cNvPr>
          <p:cNvPicPr>
            <a:picLocks noChangeAspect="1"/>
          </p:cNvPicPr>
          <p:nvPr/>
        </p:nvPicPr>
        <p:blipFill>
          <a:blip r:embed="rId5"/>
          <a:stretch>
            <a:fillRect/>
          </a:stretch>
        </p:blipFill>
        <p:spPr>
          <a:xfrm>
            <a:off x="7986097" y="1423701"/>
            <a:ext cx="3883489" cy="3174931"/>
          </a:xfrm>
          <a:prstGeom prst="rect">
            <a:avLst/>
          </a:prstGeom>
        </p:spPr>
      </p:pic>
      <p:pic>
        <p:nvPicPr>
          <p:cNvPr id="8" name="תמונה 7">
            <a:extLst>
              <a:ext uri="{FF2B5EF4-FFF2-40B4-BE49-F238E27FC236}">
                <a16:creationId xmlns:a16="http://schemas.microsoft.com/office/drawing/2014/main" id="{5F2CA0A1-A8C9-7562-DF87-49AC777F615F}"/>
              </a:ext>
            </a:extLst>
          </p:cNvPr>
          <p:cNvPicPr>
            <a:picLocks noChangeAspect="1"/>
          </p:cNvPicPr>
          <p:nvPr/>
        </p:nvPicPr>
        <p:blipFill>
          <a:blip r:embed="rId6"/>
          <a:stretch>
            <a:fillRect/>
          </a:stretch>
        </p:blipFill>
        <p:spPr>
          <a:xfrm>
            <a:off x="4182380" y="1423700"/>
            <a:ext cx="3647715" cy="3174932"/>
          </a:xfrm>
          <a:prstGeom prst="rect">
            <a:avLst/>
          </a:prstGeom>
        </p:spPr>
      </p:pic>
      <p:pic>
        <p:nvPicPr>
          <p:cNvPr id="9" name="תמונה 8">
            <a:extLst>
              <a:ext uri="{FF2B5EF4-FFF2-40B4-BE49-F238E27FC236}">
                <a16:creationId xmlns:a16="http://schemas.microsoft.com/office/drawing/2014/main" id="{BEA3802B-8169-7007-08E0-97F47E722A90}"/>
              </a:ext>
            </a:extLst>
          </p:cNvPr>
          <p:cNvPicPr>
            <a:picLocks noChangeAspect="1"/>
          </p:cNvPicPr>
          <p:nvPr/>
        </p:nvPicPr>
        <p:blipFill>
          <a:blip r:embed="rId7"/>
          <a:stretch>
            <a:fillRect/>
          </a:stretch>
        </p:blipFill>
        <p:spPr>
          <a:xfrm>
            <a:off x="194814" y="1423700"/>
            <a:ext cx="3883489" cy="3174931"/>
          </a:xfrm>
          <a:prstGeom prst="rect">
            <a:avLst/>
          </a:prstGeom>
        </p:spPr>
      </p:pic>
      <p:sp>
        <p:nvSpPr>
          <p:cNvPr id="10" name="תיבת טקסט 9">
            <a:extLst>
              <a:ext uri="{FF2B5EF4-FFF2-40B4-BE49-F238E27FC236}">
                <a16:creationId xmlns:a16="http://schemas.microsoft.com/office/drawing/2014/main" id="{2AD4CF81-C48F-9A4C-F542-42231728D9D7}"/>
              </a:ext>
            </a:extLst>
          </p:cNvPr>
          <p:cNvSpPr txBox="1"/>
          <p:nvPr/>
        </p:nvSpPr>
        <p:spPr>
          <a:xfrm>
            <a:off x="7943061" y="4880300"/>
            <a:ext cx="3969563" cy="1477328"/>
          </a:xfrm>
          <a:prstGeom prst="rect">
            <a:avLst/>
          </a:prstGeom>
          <a:noFill/>
        </p:spPr>
        <p:txBody>
          <a:bodyPr wrap="square" rtlCol="1">
            <a:spAutoFit/>
          </a:bodyPr>
          <a:lstStyle/>
          <a:p>
            <a:pPr algn="ctr"/>
            <a:r>
              <a:rPr lang="he-IL" dirty="0" err="1"/>
              <a:t>ויזואליזציית</a:t>
            </a:r>
            <a:r>
              <a:rPr lang="he-IL" dirty="0"/>
              <a:t> חשיבות לפי בד:</a:t>
            </a:r>
          </a:p>
          <a:p>
            <a:pPr algn="ctr"/>
            <a:endParaRPr lang="he-IL" dirty="0"/>
          </a:p>
          <a:p>
            <a:pPr algn="ctr"/>
            <a:r>
              <a:rPr lang="he-IL" dirty="0"/>
              <a:t>סוגי הבד בעל השפעת הדירוג הכי גבוה הם: פוליאסטר, </a:t>
            </a:r>
            <a:r>
              <a:rPr lang="he-IL" dirty="0" err="1"/>
              <a:t>אלסטיין</a:t>
            </a:r>
            <a:r>
              <a:rPr lang="he-IL" dirty="0"/>
              <a:t>.</a:t>
            </a:r>
          </a:p>
          <a:p>
            <a:pPr algn="ctr"/>
            <a:r>
              <a:rPr lang="he-IL" dirty="0"/>
              <a:t>  </a:t>
            </a:r>
          </a:p>
        </p:txBody>
      </p:sp>
      <p:sp>
        <p:nvSpPr>
          <p:cNvPr id="11" name="תיבת טקסט 10">
            <a:extLst>
              <a:ext uri="{FF2B5EF4-FFF2-40B4-BE49-F238E27FC236}">
                <a16:creationId xmlns:a16="http://schemas.microsoft.com/office/drawing/2014/main" id="{8EF730A7-ADAA-3D87-224A-10C76B741DA1}"/>
              </a:ext>
            </a:extLst>
          </p:cNvPr>
          <p:cNvSpPr txBox="1"/>
          <p:nvPr/>
        </p:nvSpPr>
        <p:spPr>
          <a:xfrm>
            <a:off x="4182381" y="4880300"/>
            <a:ext cx="3654628" cy="1754326"/>
          </a:xfrm>
          <a:prstGeom prst="rect">
            <a:avLst/>
          </a:prstGeom>
          <a:noFill/>
        </p:spPr>
        <p:txBody>
          <a:bodyPr wrap="square" rtlCol="1">
            <a:spAutoFit/>
          </a:bodyPr>
          <a:lstStyle/>
          <a:p>
            <a:pPr algn="ctr"/>
            <a:r>
              <a:rPr lang="he-IL" dirty="0" err="1"/>
              <a:t>ויזואליזציית</a:t>
            </a:r>
            <a:r>
              <a:rPr lang="he-IL" dirty="0"/>
              <a:t> חשיבות לפי צבע:</a:t>
            </a:r>
          </a:p>
          <a:p>
            <a:pPr algn="ctr"/>
            <a:endParaRPr lang="he-IL" dirty="0"/>
          </a:p>
          <a:p>
            <a:pPr algn="ctr"/>
            <a:r>
              <a:rPr lang="he-IL" dirty="0"/>
              <a:t>באופן כללי ניתן לראות כי ישנה השפעה מאוד נמוכה לצבע על הדירוג, אך מבין הצבעים הצבע השחור הוא המשפיע ביותר.</a:t>
            </a:r>
          </a:p>
        </p:txBody>
      </p:sp>
      <p:sp>
        <p:nvSpPr>
          <p:cNvPr id="12" name="תיבת טקסט 11">
            <a:extLst>
              <a:ext uri="{FF2B5EF4-FFF2-40B4-BE49-F238E27FC236}">
                <a16:creationId xmlns:a16="http://schemas.microsoft.com/office/drawing/2014/main" id="{20AE9EBD-5530-9768-CD0D-3B6A2C4FFA3D}"/>
              </a:ext>
            </a:extLst>
          </p:cNvPr>
          <p:cNvSpPr txBox="1"/>
          <p:nvPr/>
        </p:nvSpPr>
        <p:spPr>
          <a:xfrm>
            <a:off x="192840" y="4880300"/>
            <a:ext cx="3883489" cy="1477328"/>
          </a:xfrm>
          <a:prstGeom prst="rect">
            <a:avLst/>
          </a:prstGeom>
          <a:noFill/>
        </p:spPr>
        <p:txBody>
          <a:bodyPr wrap="square" rtlCol="1">
            <a:spAutoFit/>
          </a:bodyPr>
          <a:lstStyle/>
          <a:p>
            <a:pPr algn="ctr"/>
            <a:r>
              <a:rPr lang="he-IL" dirty="0" err="1"/>
              <a:t>ויזואליזציית</a:t>
            </a:r>
            <a:r>
              <a:rPr lang="he-IL" dirty="0"/>
              <a:t> חשיבות לפי מידה</a:t>
            </a:r>
          </a:p>
          <a:p>
            <a:pPr algn="ctr"/>
            <a:endParaRPr lang="he-IL" dirty="0"/>
          </a:p>
          <a:p>
            <a:pPr algn="ctr"/>
            <a:r>
              <a:rPr lang="he-IL" dirty="0"/>
              <a:t>3 המידות בעלי ההשפעה הגדולה ביותר הן: </a:t>
            </a:r>
          </a:p>
          <a:p>
            <a:pPr algn="ctr"/>
            <a:r>
              <a:rPr lang="en-US" dirty="0"/>
              <a:t>.</a:t>
            </a:r>
            <a:r>
              <a:rPr lang="en-US" dirty="0" err="1"/>
              <a:t>xxl</a:t>
            </a:r>
            <a:r>
              <a:rPr lang="en-US" dirty="0"/>
              <a:t>, xl ,s </a:t>
            </a:r>
            <a:endParaRPr lang="he-IL" dirty="0"/>
          </a:p>
        </p:txBody>
      </p:sp>
    </p:spTree>
    <p:extLst>
      <p:ext uri="{BB962C8B-B14F-4D97-AF65-F5344CB8AC3E}">
        <p14:creationId xmlns:p14="http://schemas.microsoft.com/office/powerpoint/2010/main" val="1849880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תמונה 10">
            <a:extLst>
              <a:ext uri="{FF2B5EF4-FFF2-40B4-BE49-F238E27FC236}">
                <a16:creationId xmlns:a16="http://schemas.microsoft.com/office/drawing/2014/main" id="{FAD80AD9-F78F-F2C5-17DE-7BCC2BAFA973}"/>
              </a:ext>
            </a:extLst>
          </p:cNvPr>
          <p:cNvPicPr>
            <a:picLocks noChangeAspect="1"/>
          </p:cNvPicPr>
          <p:nvPr/>
        </p:nvPicPr>
        <p:blipFill rotWithShape="1">
          <a:blip r:embed="rId2">
            <a:clrChange>
              <a:clrFrom>
                <a:srgbClr val="D1EFE7"/>
              </a:clrFrom>
              <a:clrTo>
                <a:srgbClr val="D1EFE7">
                  <a:alpha val="0"/>
                </a:srgbClr>
              </a:clrTo>
            </a:clrChange>
          </a:blip>
          <a:srcRect l="-171" t="244" r="171" b="9994"/>
          <a:stretch/>
        </p:blipFill>
        <p:spPr>
          <a:xfrm>
            <a:off x="-565036" y="1"/>
            <a:ext cx="6157968" cy="5734974"/>
          </a:xfrm>
          <a:prstGeom prst="rect">
            <a:avLst/>
          </a:prstGeom>
        </p:spPr>
      </p:pic>
      <p:pic>
        <p:nvPicPr>
          <p:cNvPr id="9" name="תמונה 8">
            <a:extLst>
              <a:ext uri="{FF2B5EF4-FFF2-40B4-BE49-F238E27FC236}">
                <a16:creationId xmlns:a16="http://schemas.microsoft.com/office/drawing/2014/main" id="{0040323B-3EB7-D2B6-03FB-A570923C5C8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234631" y="3115568"/>
            <a:ext cx="3957369" cy="3742432"/>
          </a:xfrm>
          <a:prstGeom prst="rect">
            <a:avLst/>
          </a:prstGeom>
        </p:spPr>
      </p:pic>
      <p:sp>
        <p:nvSpPr>
          <p:cNvPr id="2" name="כותרת 1">
            <a:extLst>
              <a:ext uri="{FF2B5EF4-FFF2-40B4-BE49-F238E27FC236}">
                <a16:creationId xmlns:a16="http://schemas.microsoft.com/office/drawing/2014/main" id="{9B25E59B-54A7-AF97-1342-C75E78707DE1}"/>
              </a:ext>
            </a:extLst>
          </p:cNvPr>
          <p:cNvSpPr>
            <a:spLocks noGrp="1"/>
          </p:cNvSpPr>
          <p:nvPr>
            <p:ph type="ctrTitle"/>
          </p:nvPr>
        </p:nvSpPr>
        <p:spPr>
          <a:xfrm>
            <a:off x="2693170" y="487651"/>
            <a:ext cx="8791575" cy="2387600"/>
          </a:xfrm>
        </p:spPr>
        <p:txBody>
          <a:bodyPr>
            <a:normAutofit/>
          </a:bodyPr>
          <a:lstStyle/>
          <a:p>
            <a:pPr algn="r"/>
            <a:r>
              <a:rPr lang="he-IL" sz="6600" b="1" dirty="0"/>
              <a:t>סוד הצלחת חנויות בגדי נשים אונליין</a:t>
            </a:r>
          </a:p>
        </p:txBody>
      </p:sp>
      <p:sp>
        <p:nvSpPr>
          <p:cNvPr id="3" name="כותרת משנה 2">
            <a:extLst>
              <a:ext uri="{FF2B5EF4-FFF2-40B4-BE49-F238E27FC236}">
                <a16:creationId xmlns:a16="http://schemas.microsoft.com/office/drawing/2014/main" id="{052D5D5C-6E31-2F15-658E-81EFAD636837}"/>
              </a:ext>
            </a:extLst>
          </p:cNvPr>
          <p:cNvSpPr>
            <a:spLocks noGrp="1"/>
          </p:cNvSpPr>
          <p:nvPr>
            <p:ph type="subTitle" idx="1"/>
          </p:nvPr>
        </p:nvSpPr>
        <p:spPr>
          <a:xfrm>
            <a:off x="2693170" y="3487738"/>
            <a:ext cx="6037940" cy="1655762"/>
          </a:xfrm>
        </p:spPr>
        <p:txBody>
          <a:bodyPr/>
          <a:lstStyle/>
          <a:p>
            <a:pPr algn="r"/>
            <a:r>
              <a:rPr lang="he-IL" sz="2400" b="1" dirty="0">
                <a:solidFill>
                  <a:srgbClr val="C8E5F5"/>
                </a:solidFill>
              </a:rPr>
              <a:t>שאלת המחקר:</a:t>
            </a:r>
          </a:p>
          <a:p>
            <a:pPr algn="r"/>
            <a:r>
              <a:rPr lang="he-IL" sz="2400" b="1" dirty="0">
                <a:solidFill>
                  <a:srgbClr val="C8E5F5"/>
                </a:solidFill>
              </a:rPr>
              <a:t>האם ניתן לחזות את דירוג פריטי הלבוש באינטרנט בהינתן מאפייניהם.</a:t>
            </a:r>
          </a:p>
          <a:p>
            <a:pPr algn="r"/>
            <a:endParaRPr lang="he-IL" sz="2400" b="1" dirty="0">
              <a:solidFill>
                <a:schemeClr val="tx1"/>
              </a:solidFill>
            </a:endParaRPr>
          </a:p>
          <a:p>
            <a:pPr algn="r"/>
            <a:endParaRPr lang="he-IL" dirty="0">
              <a:solidFill>
                <a:schemeClr val="tx1"/>
              </a:solidFill>
            </a:endParaRPr>
          </a:p>
        </p:txBody>
      </p:sp>
    </p:spTree>
    <p:extLst>
      <p:ext uri="{BB962C8B-B14F-4D97-AF65-F5344CB8AC3E}">
        <p14:creationId xmlns:p14="http://schemas.microsoft.com/office/powerpoint/2010/main" val="1258176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AAD5DED-F853-7CAD-7E0C-F55502925577}"/>
              </a:ext>
            </a:extLst>
          </p:cNvPr>
          <p:cNvSpPr>
            <a:spLocks noGrp="1"/>
          </p:cNvSpPr>
          <p:nvPr>
            <p:ph type="title"/>
          </p:nvPr>
        </p:nvSpPr>
        <p:spPr>
          <a:xfrm>
            <a:off x="1461009" y="-73940"/>
            <a:ext cx="9905998" cy="1478570"/>
          </a:xfrm>
        </p:spPr>
        <p:txBody>
          <a:bodyPr>
            <a:normAutofit/>
          </a:bodyPr>
          <a:lstStyle/>
          <a:p>
            <a:pPr algn="r"/>
            <a:r>
              <a:rPr lang="en-US" sz="4800" dirty="0">
                <a:solidFill>
                  <a:srgbClr val="0F2F57"/>
                </a:solidFill>
                <a:latin typeface="Arial Rounded MT Bold" panose="020F0704030504030204" pitchFamily="34" charset="0"/>
              </a:rPr>
              <a:t>Conclusion</a:t>
            </a:r>
            <a:endParaRPr lang="he-IL" sz="4800" dirty="0"/>
          </a:p>
        </p:txBody>
      </p:sp>
      <p:pic>
        <p:nvPicPr>
          <p:cNvPr id="5" name="מציין מיקום תוכן 4">
            <a:extLst>
              <a:ext uri="{FF2B5EF4-FFF2-40B4-BE49-F238E27FC236}">
                <a16:creationId xmlns:a16="http://schemas.microsoft.com/office/drawing/2014/main" id="{4B69D562-894F-4D11-7F2F-ECB19F98A35C}"/>
              </a:ext>
            </a:extLst>
          </p:cNvPr>
          <p:cNvPicPr>
            <a:picLocks noGrp="1" noChangeAspect="1"/>
          </p:cNvPicPr>
          <p:nvPr>
            <p:ph idx="1"/>
          </p:nvPr>
        </p:nvPicPr>
        <p:blipFill>
          <a:blip r:embed="rId2"/>
          <a:stretch>
            <a:fillRect/>
          </a:stretch>
        </p:blipFill>
        <p:spPr>
          <a:xfrm>
            <a:off x="1944210" y="1246311"/>
            <a:ext cx="8300621" cy="4077042"/>
          </a:xfrm>
        </p:spPr>
      </p:pic>
      <p:sp>
        <p:nvSpPr>
          <p:cNvPr id="6" name="תיבת טקסט 5">
            <a:extLst>
              <a:ext uri="{FF2B5EF4-FFF2-40B4-BE49-F238E27FC236}">
                <a16:creationId xmlns:a16="http://schemas.microsoft.com/office/drawing/2014/main" id="{962522F9-0FC4-602C-BB33-EA586641E831}"/>
              </a:ext>
            </a:extLst>
          </p:cNvPr>
          <p:cNvSpPr txBox="1"/>
          <p:nvPr/>
        </p:nvSpPr>
        <p:spPr>
          <a:xfrm>
            <a:off x="1944210" y="5530789"/>
            <a:ext cx="8300621" cy="461665"/>
          </a:xfrm>
          <a:prstGeom prst="rect">
            <a:avLst/>
          </a:prstGeom>
          <a:noFill/>
        </p:spPr>
        <p:txBody>
          <a:bodyPr wrap="square" rtlCol="1">
            <a:spAutoFit/>
          </a:bodyPr>
          <a:lstStyle/>
          <a:p>
            <a:pPr algn="ctr"/>
            <a:r>
              <a:rPr lang="he-IL" sz="2400" dirty="0" err="1"/>
              <a:t>ויזואליזציית</a:t>
            </a:r>
            <a:r>
              <a:rPr lang="he-IL" sz="2400" dirty="0"/>
              <a:t> שני עצים אשר נבחרו רנדומלית מתוך מודל היער</a:t>
            </a:r>
          </a:p>
        </p:txBody>
      </p:sp>
    </p:spTree>
    <p:extLst>
      <p:ext uri="{BB962C8B-B14F-4D97-AF65-F5344CB8AC3E}">
        <p14:creationId xmlns:p14="http://schemas.microsoft.com/office/powerpoint/2010/main" val="12053865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6D16C07-58F3-3B57-94C0-E669E3360A2F}"/>
              </a:ext>
            </a:extLst>
          </p:cNvPr>
          <p:cNvSpPr>
            <a:spLocks noGrp="1"/>
          </p:cNvSpPr>
          <p:nvPr>
            <p:ph type="title"/>
          </p:nvPr>
        </p:nvSpPr>
        <p:spPr>
          <a:xfrm>
            <a:off x="1327844" y="0"/>
            <a:ext cx="9905998" cy="1478570"/>
          </a:xfrm>
        </p:spPr>
        <p:txBody>
          <a:bodyPr>
            <a:normAutofit/>
          </a:bodyPr>
          <a:lstStyle/>
          <a:p>
            <a:pPr algn="r"/>
            <a:r>
              <a:rPr lang="en-US" sz="4800" dirty="0">
                <a:solidFill>
                  <a:srgbClr val="0F2F57"/>
                </a:solidFill>
                <a:latin typeface="Arial Rounded MT Bold" panose="020F0704030504030204" pitchFamily="34" charset="0"/>
              </a:rPr>
              <a:t>Conclusion</a:t>
            </a:r>
            <a:endParaRPr lang="he-IL" sz="4800" dirty="0"/>
          </a:p>
        </p:txBody>
      </p:sp>
      <p:sp>
        <p:nvSpPr>
          <p:cNvPr id="3" name="מציין מיקום תוכן 2">
            <a:extLst>
              <a:ext uri="{FF2B5EF4-FFF2-40B4-BE49-F238E27FC236}">
                <a16:creationId xmlns:a16="http://schemas.microsoft.com/office/drawing/2014/main" id="{71CBDC6C-AFEF-C8FE-EF79-23A667FB1F7E}"/>
              </a:ext>
            </a:extLst>
          </p:cNvPr>
          <p:cNvSpPr>
            <a:spLocks noGrp="1"/>
          </p:cNvSpPr>
          <p:nvPr>
            <p:ph idx="1"/>
          </p:nvPr>
        </p:nvSpPr>
        <p:spPr>
          <a:xfrm>
            <a:off x="1141412" y="1225118"/>
            <a:ext cx="9905999" cy="5291092"/>
          </a:xfrm>
        </p:spPr>
        <p:txBody>
          <a:bodyPr>
            <a:normAutofit fontScale="92500" lnSpcReduction="10000"/>
          </a:bodyPr>
          <a:lstStyle/>
          <a:p>
            <a:pPr>
              <a:buClr>
                <a:schemeClr val="tx2"/>
              </a:buClr>
              <a:buFont typeface="Wingdings" panose="05000000000000000000" pitchFamily="2" charset="2"/>
              <a:buChar char="Ø"/>
            </a:pPr>
            <a:r>
              <a:rPr lang="he-IL" dirty="0"/>
              <a:t>רמת הדיוק של המודל הטוב ביותר הינה 81% המראה על כך שאכן ניתן ל"חזות" במידה מסוימת את הצלחת פריט ביגוד מסוים.</a:t>
            </a:r>
          </a:p>
          <a:p>
            <a:pPr>
              <a:buClr>
                <a:schemeClr val="tx2"/>
              </a:buClr>
              <a:buFont typeface="Wingdings" panose="05000000000000000000" pitchFamily="2" charset="2"/>
              <a:buChar char="Ø"/>
            </a:pPr>
            <a:r>
              <a:rPr lang="he-IL" dirty="0"/>
              <a:t>רק 23.3% מהפריטים מדורגים, אשר מראה כי קשה לקבל דירוג\חוות דעת מהמשתמשים או שפשוט תחלופת הפריטים גבוהה מאוד באתרים אלו מה שמונע הצטברות של מוצרים מדורגים. </a:t>
            </a:r>
          </a:p>
          <a:p>
            <a:pPr>
              <a:buClr>
                <a:schemeClr val="tx2"/>
              </a:buClr>
              <a:buFont typeface="Wingdings" panose="05000000000000000000" pitchFamily="2" charset="2"/>
              <a:buChar char="Ø"/>
            </a:pPr>
            <a:r>
              <a:rPr lang="he-IL" dirty="0"/>
              <a:t>ראינו שככל שמחיר הפריט יקר יותר הסיכוי שלו להיות מדורג קטן.</a:t>
            </a:r>
          </a:p>
          <a:p>
            <a:pPr>
              <a:buClr>
                <a:schemeClr val="tx2"/>
              </a:buClr>
              <a:buFont typeface="Wingdings" panose="05000000000000000000" pitchFamily="2" charset="2"/>
              <a:buChar char="Ø"/>
            </a:pPr>
            <a:r>
              <a:rPr lang="he-IL" dirty="0"/>
              <a:t>ניתן לראות שדירוג במידות הגדולות משמעותי יותר משאר המידות.</a:t>
            </a:r>
          </a:p>
          <a:p>
            <a:pPr>
              <a:buClr>
                <a:schemeClr val="tx2"/>
              </a:buClr>
              <a:buFont typeface="Wingdings" panose="05000000000000000000" pitchFamily="2" charset="2"/>
              <a:buChar char="Ø"/>
            </a:pPr>
            <a:r>
              <a:rPr lang="he-IL" dirty="0"/>
              <a:t>קטגוריית </a:t>
            </a:r>
            <a:r>
              <a:rPr lang="he-IL" dirty="0" err="1"/>
              <a:t>הפיגמות</a:t>
            </a:r>
            <a:r>
              <a:rPr lang="he-IL" dirty="0"/>
              <a:t> ובגדי </a:t>
            </a:r>
            <a:r>
              <a:rPr lang="he-IL" dirty="0" err="1"/>
              <a:t>ההריון</a:t>
            </a:r>
            <a:r>
              <a:rPr lang="he-IL" dirty="0"/>
              <a:t> כמעט ואינם מדורגות 0 בהשוואה לשאר הקטגוריות המתפלגות יחסית שווה בין כל הדירוגים.</a:t>
            </a:r>
          </a:p>
          <a:p>
            <a:pPr>
              <a:buClr>
                <a:schemeClr val="tx2"/>
              </a:buClr>
              <a:buFont typeface="Wingdings" panose="05000000000000000000" pitchFamily="2" charset="2"/>
              <a:buChar char="Ø"/>
            </a:pPr>
            <a:r>
              <a:rPr lang="he-IL" dirty="0"/>
              <a:t>בגדים העשויים מהבדים: כותנה, </a:t>
            </a:r>
            <a:r>
              <a:rPr lang="he-IL" dirty="0" err="1"/>
              <a:t>אלסטיין</a:t>
            </a:r>
            <a:r>
              <a:rPr lang="he-IL" dirty="0"/>
              <a:t>, </a:t>
            </a:r>
            <a:r>
              <a:rPr lang="he-IL" dirty="0" err="1"/>
              <a:t>ויזקוזה</a:t>
            </a:r>
            <a:r>
              <a:rPr lang="he-IL" dirty="0"/>
              <a:t> ופוליאסטר מדורגים משמעותית גבוהה יותר משאר תרכובות הבד.</a:t>
            </a:r>
          </a:p>
          <a:p>
            <a:pPr>
              <a:buClr>
                <a:schemeClr val="tx2"/>
              </a:buClr>
              <a:buFont typeface="Wingdings" panose="05000000000000000000" pitchFamily="2" charset="2"/>
              <a:buChar char="Ø"/>
            </a:pPr>
            <a:r>
              <a:rPr lang="he-IL" dirty="0"/>
              <a:t>צבע הפריט חסר השפעה על דירוגו.</a:t>
            </a:r>
          </a:p>
          <a:p>
            <a:pPr>
              <a:buClr>
                <a:schemeClr val="tx2"/>
              </a:buClr>
              <a:buFont typeface="Wingdings" panose="05000000000000000000" pitchFamily="2" charset="2"/>
              <a:buChar char="Ø"/>
            </a:pPr>
            <a:endParaRPr lang="he-IL" dirty="0"/>
          </a:p>
          <a:p>
            <a:pPr>
              <a:buClr>
                <a:schemeClr val="tx2"/>
              </a:buClr>
              <a:buFont typeface="Wingdings" panose="05000000000000000000" pitchFamily="2" charset="2"/>
              <a:buChar char="Ø"/>
            </a:pPr>
            <a:endParaRPr lang="he-IL" dirty="0"/>
          </a:p>
          <a:p>
            <a:pPr>
              <a:buClr>
                <a:schemeClr val="tx2"/>
              </a:buClr>
              <a:buFont typeface="Wingdings" panose="05000000000000000000" pitchFamily="2" charset="2"/>
              <a:buChar char="Ø"/>
            </a:pPr>
            <a:endParaRPr lang="he-IL" dirty="0"/>
          </a:p>
        </p:txBody>
      </p:sp>
    </p:spTree>
    <p:extLst>
      <p:ext uri="{BB962C8B-B14F-4D97-AF65-F5344CB8AC3E}">
        <p14:creationId xmlns:p14="http://schemas.microsoft.com/office/powerpoint/2010/main" val="26015781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A1231F4-9878-CCEF-AAD4-6CBBE2EE02C6}"/>
              </a:ext>
            </a:extLst>
          </p:cNvPr>
          <p:cNvSpPr>
            <a:spLocks noGrp="1"/>
          </p:cNvSpPr>
          <p:nvPr>
            <p:ph type="title"/>
          </p:nvPr>
        </p:nvSpPr>
        <p:spPr>
          <a:xfrm>
            <a:off x="1496520" y="-65063"/>
            <a:ext cx="9905998" cy="1478570"/>
          </a:xfrm>
        </p:spPr>
        <p:txBody>
          <a:bodyPr>
            <a:normAutofit/>
          </a:bodyPr>
          <a:lstStyle/>
          <a:p>
            <a:pPr algn="r"/>
            <a:r>
              <a:rPr lang="en-US" sz="4800" dirty="0">
                <a:solidFill>
                  <a:srgbClr val="0F2F57"/>
                </a:solidFill>
                <a:latin typeface="Arial Rounded MT Bold" panose="020F0704030504030204" pitchFamily="34" charset="0"/>
              </a:rPr>
              <a:t>Conclusion</a:t>
            </a:r>
            <a:endParaRPr lang="he-IL" sz="4800" dirty="0"/>
          </a:p>
        </p:txBody>
      </p:sp>
      <p:sp>
        <p:nvSpPr>
          <p:cNvPr id="3" name="מציין מיקום תוכן 2">
            <a:extLst>
              <a:ext uri="{FF2B5EF4-FFF2-40B4-BE49-F238E27FC236}">
                <a16:creationId xmlns:a16="http://schemas.microsoft.com/office/drawing/2014/main" id="{3FA3F6EA-D3AB-B44E-1B4C-E44770640291}"/>
              </a:ext>
            </a:extLst>
          </p:cNvPr>
          <p:cNvSpPr>
            <a:spLocks noGrp="1"/>
          </p:cNvSpPr>
          <p:nvPr>
            <p:ph idx="1"/>
          </p:nvPr>
        </p:nvSpPr>
        <p:spPr>
          <a:xfrm>
            <a:off x="1301210" y="1974279"/>
            <a:ext cx="9905999" cy="3541714"/>
          </a:xfrm>
        </p:spPr>
        <p:txBody>
          <a:bodyPr>
            <a:normAutofit lnSpcReduction="10000"/>
          </a:bodyPr>
          <a:lstStyle/>
          <a:p>
            <a:pPr marL="0" indent="0">
              <a:buClr>
                <a:schemeClr val="tx2"/>
              </a:buClr>
              <a:buNone/>
            </a:pPr>
            <a:r>
              <a:rPr lang="he-IL" dirty="0"/>
              <a:t>שיפורים למחקר:</a:t>
            </a:r>
          </a:p>
          <a:p>
            <a:pPr>
              <a:buClr>
                <a:schemeClr val="tx2"/>
              </a:buClr>
              <a:buFont typeface="Wingdings" panose="05000000000000000000" pitchFamily="2" charset="2"/>
              <a:buChar char="Ø"/>
            </a:pPr>
            <a:endParaRPr lang="he-IL" dirty="0"/>
          </a:p>
          <a:p>
            <a:pPr>
              <a:buClr>
                <a:schemeClr val="tx2"/>
              </a:buClr>
              <a:buFont typeface="Wingdings" panose="05000000000000000000" pitchFamily="2" charset="2"/>
              <a:buChar char="Ø"/>
            </a:pPr>
            <a:r>
              <a:rPr lang="he-IL" dirty="0"/>
              <a:t>על ידי לקיחת אתרים נוספים והעלאת כמות הפריטים לביסוס המודל.</a:t>
            </a:r>
          </a:p>
          <a:p>
            <a:pPr>
              <a:buClr>
                <a:schemeClr val="tx2"/>
              </a:buClr>
              <a:buFont typeface="Wingdings" panose="05000000000000000000" pitchFamily="2" charset="2"/>
              <a:buChar char="Ø"/>
            </a:pPr>
            <a:endParaRPr lang="he-IL" dirty="0"/>
          </a:p>
          <a:p>
            <a:pPr>
              <a:buClr>
                <a:schemeClr val="tx2"/>
              </a:buClr>
              <a:buFont typeface="Wingdings" panose="05000000000000000000" pitchFamily="2" charset="2"/>
              <a:buChar char="Ø"/>
            </a:pPr>
            <a:r>
              <a:rPr lang="he-IL" dirty="0"/>
              <a:t>בנוסף, ההיינו רוצות להוסיף את פרמטר זמן העלאה לאתר, כלומר לבדוק כמה זמן הפריט נמצא באתר דבר אשר אנו מאמינות היה יכול לשפר משמעותית את אמינות ודיוק המודל בשל תחלופת הבגדים הגבוהה המשפיעה על דירוג הפריט.</a:t>
            </a:r>
          </a:p>
          <a:p>
            <a:endParaRPr lang="he-IL" dirty="0"/>
          </a:p>
        </p:txBody>
      </p:sp>
    </p:spTree>
    <p:extLst>
      <p:ext uri="{BB962C8B-B14F-4D97-AF65-F5344CB8AC3E}">
        <p14:creationId xmlns:p14="http://schemas.microsoft.com/office/powerpoint/2010/main" val="949578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D176A15-0FDA-6718-E1FE-A71396F0AAE1}"/>
              </a:ext>
            </a:extLst>
          </p:cNvPr>
          <p:cNvSpPr>
            <a:spLocks noGrp="1"/>
          </p:cNvSpPr>
          <p:nvPr>
            <p:ph type="title"/>
          </p:nvPr>
        </p:nvSpPr>
        <p:spPr>
          <a:xfrm>
            <a:off x="825624" y="290043"/>
            <a:ext cx="10363830" cy="1680799"/>
          </a:xfrm>
        </p:spPr>
        <p:txBody>
          <a:bodyPr>
            <a:normAutofit/>
          </a:bodyPr>
          <a:lstStyle/>
          <a:p>
            <a:pPr algn="ctr"/>
            <a:r>
              <a:rPr lang="he-IL" sz="7200" b="1" dirty="0">
                <a:solidFill>
                  <a:srgbClr val="0F2F57"/>
                </a:solidFill>
              </a:rPr>
              <a:t>שלבי העבודה בפרויקט</a:t>
            </a:r>
          </a:p>
        </p:txBody>
      </p:sp>
      <p:graphicFrame>
        <p:nvGraphicFramePr>
          <p:cNvPr id="12" name="מציין מיקום תוכן 11">
            <a:extLst>
              <a:ext uri="{FF2B5EF4-FFF2-40B4-BE49-F238E27FC236}">
                <a16:creationId xmlns:a16="http://schemas.microsoft.com/office/drawing/2014/main" id="{A26FBD57-8A54-AD64-2B41-B972306864DA}"/>
              </a:ext>
            </a:extLst>
          </p:cNvPr>
          <p:cNvGraphicFramePr>
            <a:graphicFrameLocks noGrp="1"/>
          </p:cNvGraphicFramePr>
          <p:nvPr>
            <p:ph idx="1"/>
            <p:extLst>
              <p:ext uri="{D42A27DB-BD31-4B8C-83A1-F6EECF244321}">
                <p14:modId xmlns:p14="http://schemas.microsoft.com/office/powerpoint/2010/main" val="2817148064"/>
              </p:ext>
            </p:extLst>
          </p:nvPr>
        </p:nvGraphicFramePr>
        <p:xfrm>
          <a:off x="1141413" y="2249488"/>
          <a:ext cx="9906000" cy="3541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4" name="גרפיקה 13" descr="מיקרוסקופ עם chemical flasks">
            <a:extLst>
              <a:ext uri="{FF2B5EF4-FFF2-40B4-BE49-F238E27FC236}">
                <a16:creationId xmlns:a16="http://schemas.microsoft.com/office/drawing/2014/main" id="{930722B6-BDE7-4DE6-4D1E-8BDDB52DC4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98276" y="3636145"/>
            <a:ext cx="3505940" cy="3505940"/>
          </a:xfrm>
          <a:prstGeom prst="rect">
            <a:avLst/>
          </a:prstGeom>
        </p:spPr>
      </p:pic>
    </p:spTree>
    <p:extLst>
      <p:ext uri="{BB962C8B-B14F-4D97-AF65-F5344CB8AC3E}">
        <p14:creationId xmlns:p14="http://schemas.microsoft.com/office/powerpoint/2010/main" val="770118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תמונה 9">
            <a:extLst>
              <a:ext uri="{FF2B5EF4-FFF2-40B4-BE49-F238E27FC236}">
                <a16:creationId xmlns:a16="http://schemas.microsoft.com/office/drawing/2014/main" id="{F3B6EB68-D484-2B02-888F-D6D6741F5ABA}"/>
              </a:ext>
            </a:extLst>
          </p:cNvPr>
          <p:cNvPicPr>
            <a:picLocks noChangeAspect="1"/>
          </p:cNvPicPr>
          <p:nvPr/>
        </p:nvPicPr>
        <p:blipFill rotWithShape="1">
          <a:blip r:embed="rId2"/>
          <a:srcRect l="15000" r="17718"/>
          <a:stretch/>
        </p:blipFill>
        <p:spPr>
          <a:xfrm>
            <a:off x="260016" y="2842277"/>
            <a:ext cx="5397623" cy="3869241"/>
          </a:xfrm>
          <a:prstGeom prst="rect">
            <a:avLst/>
          </a:prstGeom>
        </p:spPr>
      </p:pic>
      <p:sp>
        <p:nvSpPr>
          <p:cNvPr id="2" name="כותרת 1">
            <a:extLst>
              <a:ext uri="{FF2B5EF4-FFF2-40B4-BE49-F238E27FC236}">
                <a16:creationId xmlns:a16="http://schemas.microsoft.com/office/drawing/2014/main" id="{9B79A192-E40E-480E-CF3C-A36840AFAC12}"/>
              </a:ext>
            </a:extLst>
          </p:cNvPr>
          <p:cNvSpPr>
            <a:spLocks noGrp="1"/>
          </p:cNvSpPr>
          <p:nvPr>
            <p:ph type="ctrTitle"/>
          </p:nvPr>
        </p:nvSpPr>
        <p:spPr>
          <a:xfrm>
            <a:off x="4202373" y="-342454"/>
            <a:ext cx="8791575" cy="2387600"/>
          </a:xfrm>
        </p:spPr>
        <p:txBody>
          <a:bodyPr/>
          <a:lstStyle/>
          <a:p>
            <a:r>
              <a:rPr lang="en-US" sz="4800" dirty="0">
                <a:solidFill>
                  <a:srgbClr val="0F2F57"/>
                </a:solidFill>
                <a:latin typeface="Arial Rounded MT Bold" panose="020F0704030504030204" pitchFamily="34" charset="0"/>
              </a:rPr>
              <a:t>Scraping the data</a:t>
            </a:r>
            <a:br>
              <a:rPr lang="he-IL" sz="4800" dirty="0">
                <a:solidFill>
                  <a:srgbClr val="0F2F57"/>
                </a:solidFill>
                <a:latin typeface="Arial Rounded MT Bold" panose="020F0704030504030204" pitchFamily="34" charset="0"/>
              </a:rPr>
            </a:br>
            <a:endParaRPr lang="he-IL" dirty="0"/>
          </a:p>
        </p:txBody>
      </p:sp>
      <p:sp>
        <p:nvSpPr>
          <p:cNvPr id="3" name="כותרת משנה 2">
            <a:extLst>
              <a:ext uri="{FF2B5EF4-FFF2-40B4-BE49-F238E27FC236}">
                <a16:creationId xmlns:a16="http://schemas.microsoft.com/office/drawing/2014/main" id="{47B5ACEA-B4ED-556E-F248-09EB147799D0}"/>
              </a:ext>
            </a:extLst>
          </p:cNvPr>
          <p:cNvSpPr>
            <a:spLocks noGrp="1"/>
          </p:cNvSpPr>
          <p:nvPr>
            <p:ph type="subTitle" idx="1"/>
          </p:nvPr>
        </p:nvSpPr>
        <p:spPr>
          <a:xfrm>
            <a:off x="1970843" y="1735029"/>
            <a:ext cx="9167673" cy="1928750"/>
          </a:xfrm>
        </p:spPr>
        <p:txBody>
          <a:bodyPr/>
          <a:lstStyle/>
          <a:p>
            <a:pPr marL="342900" indent="-342900" algn="r">
              <a:buClr>
                <a:schemeClr val="tx2"/>
              </a:buClr>
              <a:buFont typeface="Wingdings" panose="05000000000000000000" pitchFamily="2" charset="2"/>
              <a:buChar char="Ø"/>
            </a:pPr>
            <a:r>
              <a:rPr lang="he-IL" b="1" dirty="0">
                <a:solidFill>
                  <a:srgbClr val="0F2F57"/>
                </a:solidFill>
              </a:rPr>
              <a:t>גישה לשני אתרים: </a:t>
            </a:r>
            <a:r>
              <a:rPr lang="en-US" b="1" dirty="0">
                <a:solidFill>
                  <a:srgbClr val="0F2F57"/>
                </a:solidFill>
              </a:rPr>
              <a:t>-</a:t>
            </a:r>
            <a:r>
              <a:rPr lang="en-US" b="1" dirty="0" err="1">
                <a:solidFill>
                  <a:srgbClr val="0F2F57"/>
                </a:solidFill>
              </a:rPr>
              <a:t>shopbop</a:t>
            </a:r>
            <a:r>
              <a:rPr lang="he-IL" b="1" dirty="0">
                <a:solidFill>
                  <a:srgbClr val="0F2F57"/>
                </a:solidFill>
              </a:rPr>
              <a:t>סטנדרטי ו-</a:t>
            </a:r>
            <a:r>
              <a:rPr lang="en-US" b="1" dirty="0">
                <a:solidFill>
                  <a:srgbClr val="0F2F57"/>
                </a:solidFill>
              </a:rPr>
              <a:t>avenue</a:t>
            </a:r>
            <a:r>
              <a:rPr lang="he-IL" b="1" dirty="0">
                <a:solidFill>
                  <a:srgbClr val="0F2F57"/>
                </a:solidFill>
              </a:rPr>
              <a:t>-מידות גדולות.</a:t>
            </a:r>
          </a:p>
          <a:p>
            <a:pPr marL="342900" indent="-342900" algn="r">
              <a:buClr>
                <a:schemeClr val="tx2"/>
              </a:buClr>
              <a:buFont typeface="Wingdings" panose="05000000000000000000" pitchFamily="2" charset="2"/>
              <a:buChar char="Ø"/>
            </a:pPr>
            <a:r>
              <a:rPr lang="he-IL" b="1" dirty="0">
                <a:solidFill>
                  <a:srgbClr val="0F2F57"/>
                </a:solidFill>
              </a:rPr>
              <a:t>הפיכת ה-</a:t>
            </a:r>
            <a:r>
              <a:rPr lang="en-US" b="1" dirty="0">
                <a:solidFill>
                  <a:srgbClr val="0F2F57"/>
                </a:solidFill>
              </a:rPr>
              <a:t>Html</a:t>
            </a:r>
            <a:r>
              <a:rPr lang="he-IL" b="1" dirty="0">
                <a:solidFill>
                  <a:srgbClr val="0F2F57"/>
                </a:solidFill>
              </a:rPr>
              <a:t> לאובייקט מסוג </a:t>
            </a:r>
            <a:r>
              <a:rPr lang="en-US" b="1" dirty="0">
                <a:solidFill>
                  <a:srgbClr val="0F2F57"/>
                </a:solidFill>
              </a:rPr>
              <a:t>beautiful soup</a:t>
            </a:r>
            <a:r>
              <a:rPr lang="he-IL" b="1" dirty="0">
                <a:solidFill>
                  <a:srgbClr val="0F2F57"/>
                </a:solidFill>
              </a:rPr>
              <a:t> ושימוש ב-</a:t>
            </a:r>
            <a:r>
              <a:rPr lang="en-US" b="1" dirty="0">
                <a:solidFill>
                  <a:srgbClr val="0F2F57"/>
                </a:solidFill>
              </a:rPr>
              <a:t>.SELENIUM</a:t>
            </a:r>
          </a:p>
          <a:p>
            <a:pPr marL="342900" indent="-342900" algn="r">
              <a:buClr>
                <a:schemeClr val="tx2"/>
              </a:buClr>
              <a:buFont typeface="Wingdings" panose="05000000000000000000" pitchFamily="2" charset="2"/>
              <a:buChar char="Ø"/>
            </a:pPr>
            <a:r>
              <a:rPr lang="he-IL" b="1" dirty="0">
                <a:solidFill>
                  <a:srgbClr val="0F2F57"/>
                </a:solidFill>
              </a:rPr>
              <a:t>חילוץ נתונים גולמיים ושמירתם לקובץ </a:t>
            </a:r>
            <a:r>
              <a:rPr lang="en-US" b="1" dirty="0">
                <a:solidFill>
                  <a:srgbClr val="0F2F57"/>
                </a:solidFill>
              </a:rPr>
              <a:t>csv</a:t>
            </a:r>
            <a:r>
              <a:rPr lang="he-IL" b="1" dirty="0">
                <a:solidFill>
                  <a:srgbClr val="0F2F57"/>
                </a:solidFill>
              </a:rPr>
              <a:t>.</a:t>
            </a:r>
          </a:p>
        </p:txBody>
      </p:sp>
      <p:pic>
        <p:nvPicPr>
          <p:cNvPr id="8" name="תמונה 7">
            <a:extLst>
              <a:ext uri="{FF2B5EF4-FFF2-40B4-BE49-F238E27FC236}">
                <a16:creationId xmlns:a16="http://schemas.microsoft.com/office/drawing/2014/main" id="{68702BCE-8105-BF16-7B32-D244FC9BF46A}"/>
              </a:ext>
            </a:extLst>
          </p:cNvPr>
          <p:cNvPicPr>
            <a:picLocks noChangeAspect="1"/>
          </p:cNvPicPr>
          <p:nvPr/>
        </p:nvPicPr>
        <p:blipFill rotWithShape="1">
          <a:blip r:embed="rId3"/>
          <a:srcRect l="12743" r="16165"/>
          <a:stretch/>
        </p:blipFill>
        <p:spPr>
          <a:xfrm>
            <a:off x="6213973" y="3266841"/>
            <a:ext cx="5480877" cy="3444677"/>
          </a:xfrm>
          <a:prstGeom prst="rect">
            <a:avLst/>
          </a:prstGeom>
        </p:spPr>
      </p:pic>
      <p:sp>
        <p:nvSpPr>
          <p:cNvPr id="11" name="מלבן 10">
            <a:extLst>
              <a:ext uri="{FF2B5EF4-FFF2-40B4-BE49-F238E27FC236}">
                <a16:creationId xmlns:a16="http://schemas.microsoft.com/office/drawing/2014/main" id="{9673F41D-1A8E-5C33-D40D-8AB32EEB0AF3}"/>
              </a:ext>
            </a:extLst>
          </p:cNvPr>
          <p:cNvSpPr/>
          <p:nvPr/>
        </p:nvSpPr>
        <p:spPr>
          <a:xfrm>
            <a:off x="4202373" y="6569476"/>
            <a:ext cx="236462" cy="1420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תיבת טקסט 11">
            <a:extLst>
              <a:ext uri="{FF2B5EF4-FFF2-40B4-BE49-F238E27FC236}">
                <a16:creationId xmlns:a16="http://schemas.microsoft.com/office/drawing/2014/main" id="{3DE32FFB-9642-C711-E182-5AB79C08CD9F}"/>
              </a:ext>
            </a:extLst>
          </p:cNvPr>
          <p:cNvSpPr txBox="1"/>
          <p:nvPr/>
        </p:nvSpPr>
        <p:spPr>
          <a:xfrm>
            <a:off x="1580224" y="6081205"/>
            <a:ext cx="1582484" cy="369332"/>
          </a:xfrm>
          <a:prstGeom prst="rect">
            <a:avLst/>
          </a:prstGeom>
          <a:noFill/>
        </p:spPr>
        <p:txBody>
          <a:bodyPr wrap="none" rtlCol="1">
            <a:spAutoFit/>
          </a:bodyPr>
          <a:lstStyle/>
          <a:p>
            <a:r>
              <a:rPr lang="en-US" dirty="0"/>
              <a:t>H</a:t>
            </a:r>
            <a:r>
              <a:rPr lang="he-IL" sz="1600" b="1" dirty="0">
                <a:solidFill>
                  <a:srgbClr val="FF0000"/>
                </a:solidFill>
              </a:rPr>
              <a:t>שימוש בסלניום</a:t>
            </a:r>
            <a:endParaRPr lang="he-IL" sz="1600" b="1" dirty="0"/>
          </a:p>
        </p:txBody>
      </p:sp>
      <p:cxnSp>
        <p:nvCxnSpPr>
          <p:cNvPr id="18" name="מחבר חץ ישר 17">
            <a:extLst>
              <a:ext uri="{FF2B5EF4-FFF2-40B4-BE49-F238E27FC236}">
                <a16:creationId xmlns:a16="http://schemas.microsoft.com/office/drawing/2014/main" id="{1BDFF1D7-721A-86A2-B003-332A7B824BD5}"/>
              </a:ext>
            </a:extLst>
          </p:cNvPr>
          <p:cNvCxnSpPr>
            <a:stCxn id="12" idx="3"/>
          </p:cNvCxnSpPr>
          <p:nvPr/>
        </p:nvCxnSpPr>
        <p:spPr>
          <a:xfrm>
            <a:off x="3162708" y="6265871"/>
            <a:ext cx="968643" cy="303605"/>
          </a:xfrm>
          <a:prstGeom prst="straightConnector1">
            <a:avLst/>
          </a:prstGeom>
          <a:ln>
            <a:solidFill>
              <a:srgbClr val="FF0000"/>
            </a:solidFill>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616531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תמונה 12">
            <a:extLst>
              <a:ext uri="{FF2B5EF4-FFF2-40B4-BE49-F238E27FC236}">
                <a16:creationId xmlns:a16="http://schemas.microsoft.com/office/drawing/2014/main" id="{7FE3FB1E-9FF2-05B6-2955-2F27ED95D994}"/>
              </a:ext>
            </a:extLst>
          </p:cNvPr>
          <p:cNvPicPr>
            <a:picLocks noChangeAspect="1"/>
          </p:cNvPicPr>
          <p:nvPr/>
        </p:nvPicPr>
        <p:blipFill>
          <a:blip r:embed="rId2">
            <a:alphaModFix amt="35000"/>
          </a:blip>
          <a:stretch>
            <a:fillRect/>
          </a:stretch>
        </p:blipFill>
        <p:spPr>
          <a:xfrm>
            <a:off x="0" y="0"/>
            <a:ext cx="12192000" cy="6858000"/>
          </a:xfrm>
          <a:prstGeom prst="rect">
            <a:avLst/>
          </a:prstGeom>
        </p:spPr>
      </p:pic>
      <p:sp>
        <p:nvSpPr>
          <p:cNvPr id="2" name="כותרת 1">
            <a:extLst>
              <a:ext uri="{FF2B5EF4-FFF2-40B4-BE49-F238E27FC236}">
                <a16:creationId xmlns:a16="http://schemas.microsoft.com/office/drawing/2014/main" id="{CC2AE421-5C72-998F-C066-4CFB59796F6A}"/>
              </a:ext>
            </a:extLst>
          </p:cNvPr>
          <p:cNvSpPr>
            <a:spLocks noGrp="1"/>
          </p:cNvSpPr>
          <p:nvPr>
            <p:ph type="ctrTitle"/>
          </p:nvPr>
        </p:nvSpPr>
        <p:spPr>
          <a:xfrm>
            <a:off x="2271342" y="550415"/>
            <a:ext cx="8791575" cy="855540"/>
          </a:xfrm>
        </p:spPr>
        <p:txBody>
          <a:bodyPr/>
          <a:lstStyle/>
          <a:p>
            <a:pPr algn="r"/>
            <a:r>
              <a:rPr lang="en-US" sz="4800" dirty="0">
                <a:solidFill>
                  <a:srgbClr val="0F2F57"/>
                </a:solidFill>
                <a:latin typeface="Arial Rounded MT Bold" panose="020F0704030504030204" pitchFamily="34" charset="0"/>
              </a:rPr>
              <a:t>Scraping the data</a:t>
            </a:r>
            <a:endParaRPr lang="he-IL" dirty="0"/>
          </a:p>
        </p:txBody>
      </p:sp>
      <p:sp>
        <p:nvSpPr>
          <p:cNvPr id="3" name="כותרת משנה 2">
            <a:extLst>
              <a:ext uri="{FF2B5EF4-FFF2-40B4-BE49-F238E27FC236}">
                <a16:creationId xmlns:a16="http://schemas.microsoft.com/office/drawing/2014/main" id="{CDCF51FD-92D6-7CEA-7869-12D10F95312B}"/>
              </a:ext>
            </a:extLst>
          </p:cNvPr>
          <p:cNvSpPr>
            <a:spLocks noGrp="1"/>
          </p:cNvSpPr>
          <p:nvPr>
            <p:ph type="subTitle" idx="1"/>
          </p:nvPr>
        </p:nvSpPr>
        <p:spPr>
          <a:xfrm>
            <a:off x="2386750" y="1717974"/>
            <a:ext cx="8791575" cy="1104731"/>
          </a:xfrm>
        </p:spPr>
        <p:txBody>
          <a:bodyPr/>
          <a:lstStyle/>
          <a:p>
            <a:pPr marL="342900" indent="-342900" algn="r">
              <a:buClr>
                <a:srgbClr val="82FEFF"/>
              </a:buClr>
              <a:buFont typeface="Wingdings" panose="05000000000000000000" pitchFamily="2" charset="2"/>
              <a:buChar char="Ø"/>
            </a:pPr>
            <a:r>
              <a:rPr lang="he-IL" b="1" dirty="0">
                <a:solidFill>
                  <a:srgbClr val="0F2F57"/>
                </a:solidFill>
              </a:rPr>
              <a:t>בעיה בחילוץ הנתונים מכפתור "</a:t>
            </a:r>
            <a:r>
              <a:rPr lang="en-US" b="1" dirty="0">
                <a:solidFill>
                  <a:srgbClr val="0F2F57"/>
                </a:solidFill>
              </a:rPr>
              <a:t>."Fabric</a:t>
            </a:r>
            <a:endParaRPr lang="he-IL" b="1" dirty="0">
              <a:solidFill>
                <a:srgbClr val="0F2F57"/>
              </a:solidFill>
            </a:endParaRPr>
          </a:p>
          <a:p>
            <a:pPr marL="342900" indent="-342900" algn="r">
              <a:buClr>
                <a:srgbClr val="82FEFF"/>
              </a:buClr>
              <a:buFont typeface="Wingdings" panose="05000000000000000000" pitchFamily="2" charset="2"/>
              <a:buChar char="Ø"/>
            </a:pPr>
            <a:r>
              <a:rPr lang="he-IL" b="1" dirty="0">
                <a:solidFill>
                  <a:srgbClr val="0F2F57"/>
                </a:solidFill>
              </a:rPr>
              <a:t>פתירת הבעיה על ידי שימוש ב-</a:t>
            </a:r>
            <a:r>
              <a:rPr lang="en-US" b="1" dirty="0">
                <a:solidFill>
                  <a:srgbClr val="0F2F57"/>
                </a:solidFill>
              </a:rPr>
              <a:t>.selenium</a:t>
            </a:r>
            <a:endParaRPr lang="he-IL" b="1" dirty="0">
              <a:solidFill>
                <a:srgbClr val="0F2F57"/>
              </a:solidFill>
            </a:endParaRPr>
          </a:p>
        </p:txBody>
      </p:sp>
      <p:pic>
        <p:nvPicPr>
          <p:cNvPr id="5" name="תמונה 4">
            <a:extLst>
              <a:ext uri="{FF2B5EF4-FFF2-40B4-BE49-F238E27FC236}">
                <a16:creationId xmlns:a16="http://schemas.microsoft.com/office/drawing/2014/main" id="{C4770283-8A33-CA09-EF3F-71EA511F02F0}"/>
              </a:ext>
            </a:extLst>
          </p:cNvPr>
          <p:cNvPicPr>
            <a:picLocks noChangeAspect="1"/>
          </p:cNvPicPr>
          <p:nvPr/>
        </p:nvPicPr>
        <p:blipFill rotWithShape="1">
          <a:blip r:embed="rId3"/>
          <a:srcRect l="55534" t="58668" r="18253"/>
          <a:stretch/>
        </p:blipFill>
        <p:spPr>
          <a:xfrm>
            <a:off x="1819922" y="2094316"/>
            <a:ext cx="3746378" cy="2669367"/>
          </a:xfrm>
          <a:prstGeom prst="rect">
            <a:avLst/>
          </a:prstGeom>
        </p:spPr>
      </p:pic>
      <p:pic>
        <p:nvPicPr>
          <p:cNvPr id="7" name="תמונה 6">
            <a:extLst>
              <a:ext uri="{FF2B5EF4-FFF2-40B4-BE49-F238E27FC236}">
                <a16:creationId xmlns:a16="http://schemas.microsoft.com/office/drawing/2014/main" id="{65B066AE-FC50-AFC7-599C-6F854C20367D}"/>
              </a:ext>
            </a:extLst>
          </p:cNvPr>
          <p:cNvPicPr>
            <a:picLocks noChangeAspect="1"/>
          </p:cNvPicPr>
          <p:nvPr/>
        </p:nvPicPr>
        <p:blipFill rotWithShape="1">
          <a:blip r:embed="rId4"/>
          <a:srcRect l="56856" t="70798" r="18988"/>
          <a:stretch/>
        </p:blipFill>
        <p:spPr>
          <a:xfrm>
            <a:off x="6625701" y="3570096"/>
            <a:ext cx="4128118" cy="2669366"/>
          </a:xfrm>
          <a:prstGeom prst="rect">
            <a:avLst/>
          </a:prstGeom>
        </p:spPr>
      </p:pic>
      <p:sp>
        <p:nvSpPr>
          <p:cNvPr id="8" name="מלבן 7">
            <a:extLst>
              <a:ext uri="{FF2B5EF4-FFF2-40B4-BE49-F238E27FC236}">
                <a16:creationId xmlns:a16="http://schemas.microsoft.com/office/drawing/2014/main" id="{45230C49-0624-3C00-1917-D5D95CD08510}"/>
              </a:ext>
            </a:extLst>
          </p:cNvPr>
          <p:cNvSpPr/>
          <p:nvPr/>
        </p:nvSpPr>
        <p:spPr>
          <a:xfrm>
            <a:off x="2734322" y="2162199"/>
            <a:ext cx="532660" cy="33735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0" name="מחבר חץ ישר 9">
            <a:extLst>
              <a:ext uri="{FF2B5EF4-FFF2-40B4-BE49-F238E27FC236}">
                <a16:creationId xmlns:a16="http://schemas.microsoft.com/office/drawing/2014/main" id="{E8B7C413-A183-87A7-516B-68E0445E1CF3}"/>
              </a:ext>
            </a:extLst>
          </p:cNvPr>
          <p:cNvCxnSpPr>
            <a:cxnSpLocks/>
          </p:cNvCxnSpPr>
          <p:nvPr/>
        </p:nvCxnSpPr>
        <p:spPr>
          <a:xfrm>
            <a:off x="5021802" y="3134724"/>
            <a:ext cx="1760735" cy="811034"/>
          </a:xfrm>
          <a:prstGeom prst="straightConnector1">
            <a:avLst/>
          </a:prstGeom>
          <a:ln w="57150">
            <a:solidFill>
              <a:srgbClr val="FF0000"/>
            </a:solidFill>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91816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F0214EE-1BEF-305E-F832-F421B774586B}"/>
              </a:ext>
            </a:extLst>
          </p:cNvPr>
          <p:cNvSpPr>
            <a:spLocks noGrp="1"/>
          </p:cNvSpPr>
          <p:nvPr>
            <p:ph type="ctrTitle"/>
          </p:nvPr>
        </p:nvSpPr>
        <p:spPr>
          <a:xfrm>
            <a:off x="1850282" y="256453"/>
            <a:ext cx="8791575" cy="1169386"/>
          </a:xfrm>
        </p:spPr>
        <p:txBody>
          <a:bodyPr>
            <a:normAutofit/>
          </a:bodyPr>
          <a:lstStyle/>
          <a:p>
            <a:pPr algn="r"/>
            <a:r>
              <a:rPr lang="en-US" sz="4800" dirty="0">
                <a:solidFill>
                  <a:srgbClr val="0F2F57"/>
                </a:solidFill>
                <a:latin typeface="Arial Rounded MT Bold" panose="020F0704030504030204" pitchFamily="34" charset="0"/>
              </a:rPr>
              <a:t>Scraping the data</a:t>
            </a:r>
            <a:endParaRPr lang="he-IL" dirty="0"/>
          </a:p>
        </p:txBody>
      </p:sp>
      <p:sp>
        <p:nvSpPr>
          <p:cNvPr id="3" name="כותרת משנה 2">
            <a:extLst>
              <a:ext uri="{FF2B5EF4-FFF2-40B4-BE49-F238E27FC236}">
                <a16:creationId xmlns:a16="http://schemas.microsoft.com/office/drawing/2014/main" id="{2D0BF706-CDB5-5C28-63A6-46FBAF9B91D8}"/>
              </a:ext>
            </a:extLst>
          </p:cNvPr>
          <p:cNvSpPr>
            <a:spLocks noGrp="1"/>
          </p:cNvSpPr>
          <p:nvPr>
            <p:ph type="subTitle" idx="1"/>
          </p:nvPr>
        </p:nvSpPr>
        <p:spPr>
          <a:xfrm>
            <a:off x="1850282" y="1897526"/>
            <a:ext cx="8791575" cy="640080"/>
          </a:xfrm>
        </p:spPr>
        <p:txBody>
          <a:bodyPr/>
          <a:lstStyle/>
          <a:p>
            <a:pPr marL="342900" indent="-342900" algn="r">
              <a:buClr>
                <a:srgbClr val="82FEFF"/>
              </a:buClr>
              <a:buFont typeface="Wingdings" panose="05000000000000000000" pitchFamily="2" charset="2"/>
              <a:buChar char="Ø"/>
            </a:pPr>
            <a:r>
              <a:rPr lang="he-IL" b="1" dirty="0">
                <a:solidFill>
                  <a:srgbClr val="0F2F57"/>
                </a:solidFill>
              </a:rPr>
              <a:t>מבנה שני הטבלאות אליהם נרשם כל המידע התואם לשני האתרים שבחרנו:</a:t>
            </a:r>
          </a:p>
        </p:txBody>
      </p:sp>
      <p:graphicFrame>
        <p:nvGraphicFramePr>
          <p:cNvPr id="6" name="טבלה 6">
            <a:extLst>
              <a:ext uri="{FF2B5EF4-FFF2-40B4-BE49-F238E27FC236}">
                <a16:creationId xmlns:a16="http://schemas.microsoft.com/office/drawing/2014/main" id="{93334D41-2C81-D397-4863-2783BA8356B1}"/>
              </a:ext>
            </a:extLst>
          </p:cNvPr>
          <p:cNvGraphicFramePr>
            <a:graphicFrameLocks noGrp="1"/>
          </p:cNvGraphicFramePr>
          <p:nvPr>
            <p:extLst>
              <p:ext uri="{D42A27DB-BD31-4B8C-83A1-F6EECF244321}">
                <p14:modId xmlns:p14="http://schemas.microsoft.com/office/powerpoint/2010/main" val="2644896366"/>
              </p:ext>
            </p:extLst>
          </p:nvPr>
        </p:nvGraphicFramePr>
        <p:xfrm>
          <a:off x="1522028" y="2882019"/>
          <a:ext cx="8764230" cy="733937"/>
        </p:xfrm>
        <a:graphic>
          <a:graphicData uri="http://schemas.openxmlformats.org/drawingml/2006/table">
            <a:tbl>
              <a:tblPr rtl="1" firstRow="1" bandRow="1">
                <a:tableStyleId>{22838BEF-8BB2-4498-84A7-C5851F593DF1}</a:tableStyleId>
              </a:tblPr>
              <a:tblGrid>
                <a:gridCol w="957192">
                  <a:extLst>
                    <a:ext uri="{9D8B030D-6E8A-4147-A177-3AD203B41FA5}">
                      <a16:colId xmlns:a16="http://schemas.microsoft.com/office/drawing/2014/main" val="2289938948"/>
                    </a:ext>
                  </a:extLst>
                </a:gridCol>
                <a:gridCol w="957192">
                  <a:extLst>
                    <a:ext uri="{9D8B030D-6E8A-4147-A177-3AD203B41FA5}">
                      <a16:colId xmlns:a16="http://schemas.microsoft.com/office/drawing/2014/main" val="3961766904"/>
                    </a:ext>
                  </a:extLst>
                </a:gridCol>
                <a:gridCol w="957192">
                  <a:extLst>
                    <a:ext uri="{9D8B030D-6E8A-4147-A177-3AD203B41FA5}">
                      <a16:colId xmlns:a16="http://schemas.microsoft.com/office/drawing/2014/main" val="884825887"/>
                    </a:ext>
                  </a:extLst>
                </a:gridCol>
                <a:gridCol w="957192">
                  <a:extLst>
                    <a:ext uri="{9D8B030D-6E8A-4147-A177-3AD203B41FA5}">
                      <a16:colId xmlns:a16="http://schemas.microsoft.com/office/drawing/2014/main" val="2241916139"/>
                    </a:ext>
                  </a:extLst>
                </a:gridCol>
                <a:gridCol w="957192">
                  <a:extLst>
                    <a:ext uri="{9D8B030D-6E8A-4147-A177-3AD203B41FA5}">
                      <a16:colId xmlns:a16="http://schemas.microsoft.com/office/drawing/2014/main" val="810778714"/>
                    </a:ext>
                  </a:extLst>
                </a:gridCol>
                <a:gridCol w="976708">
                  <a:extLst>
                    <a:ext uri="{9D8B030D-6E8A-4147-A177-3AD203B41FA5}">
                      <a16:colId xmlns:a16="http://schemas.microsoft.com/office/drawing/2014/main" val="2611513184"/>
                    </a:ext>
                  </a:extLst>
                </a:gridCol>
                <a:gridCol w="937675">
                  <a:extLst>
                    <a:ext uri="{9D8B030D-6E8A-4147-A177-3AD203B41FA5}">
                      <a16:colId xmlns:a16="http://schemas.microsoft.com/office/drawing/2014/main" val="3879067624"/>
                    </a:ext>
                  </a:extLst>
                </a:gridCol>
                <a:gridCol w="957192">
                  <a:extLst>
                    <a:ext uri="{9D8B030D-6E8A-4147-A177-3AD203B41FA5}">
                      <a16:colId xmlns:a16="http://schemas.microsoft.com/office/drawing/2014/main" val="4169624834"/>
                    </a:ext>
                  </a:extLst>
                </a:gridCol>
                <a:gridCol w="1106695">
                  <a:extLst>
                    <a:ext uri="{9D8B030D-6E8A-4147-A177-3AD203B41FA5}">
                      <a16:colId xmlns:a16="http://schemas.microsoft.com/office/drawing/2014/main" val="3999124436"/>
                    </a:ext>
                  </a:extLst>
                </a:gridCol>
              </a:tblGrid>
              <a:tr h="733937">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dirty="0"/>
                        <a:t>fabrics</a:t>
                      </a:r>
                      <a:endParaRPr lang="he-IL" dirty="0"/>
                    </a:p>
                    <a:p>
                      <a:pPr rtl="1"/>
                      <a:endParaRPr lang="he-IL" dirty="0"/>
                    </a:p>
                  </a:txBody>
                  <a:tcPr/>
                </a:tc>
                <a:tc>
                  <a:txBody>
                    <a:bodyPr/>
                    <a:lstStyle/>
                    <a:p>
                      <a:pPr rtl="1"/>
                      <a:r>
                        <a:rPr lang="en-US" dirty="0"/>
                        <a:t>colors</a:t>
                      </a:r>
                      <a:endParaRPr lang="he-IL" dirty="0"/>
                    </a:p>
                  </a:txBody>
                  <a:tcPr/>
                </a:tc>
                <a:tc>
                  <a:txBody>
                    <a:bodyPr/>
                    <a:lstStyle/>
                    <a:p>
                      <a:pPr rtl="1"/>
                      <a:r>
                        <a:rPr lang="en-US" dirty="0"/>
                        <a:t>prices</a:t>
                      </a:r>
                      <a:endParaRPr lang="he-IL" dirty="0"/>
                    </a:p>
                  </a:txBody>
                  <a:tcPr/>
                </a:tc>
                <a:tc>
                  <a:txBody>
                    <a:bodyPr/>
                    <a:lstStyle/>
                    <a:p>
                      <a:pPr rtl="1"/>
                      <a:r>
                        <a:rPr lang="en-US" dirty="0"/>
                        <a:t>ids</a:t>
                      </a:r>
                      <a:endParaRPr lang="he-IL" dirty="0"/>
                    </a:p>
                  </a:txBody>
                  <a:tcPr/>
                </a:tc>
                <a:tc>
                  <a:txBody>
                    <a:bodyPr/>
                    <a:lstStyle/>
                    <a:p>
                      <a:pPr rtl="1"/>
                      <a:r>
                        <a:rPr lang="en-US" dirty="0"/>
                        <a:t>ratings</a:t>
                      </a:r>
                      <a:endParaRPr lang="he-IL" dirty="0"/>
                    </a:p>
                  </a:txBody>
                  <a:tcPr/>
                </a:tc>
                <a:tc>
                  <a:txBody>
                    <a:bodyPr/>
                    <a:lstStyle/>
                    <a:p>
                      <a:pPr rtl="1"/>
                      <a:r>
                        <a:rPr lang="en-US" dirty="0"/>
                        <a:t>sizes</a:t>
                      </a:r>
                      <a:endParaRPr lang="he-IL" dirty="0"/>
                    </a:p>
                  </a:txBody>
                  <a:tcPr/>
                </a:tc>
                <a:tc>
                  <a:txBody>
                    <a:bodyPr/>
                    <a:lstStyle/>
                    <a:p>
                      <a:pPr rtl="1"/>
                      <a:r>
                        <a:rPr lang="en-US" dirty="0"/>
                        <a:t>Num</a:t>
                      </a:r>
                      <a:endParaRPr lang="he-IL" dirty="0"/>
                    </a:p>
                  </a:txBody>
                  <a:tcPr/>
                </a:tc>
                <a:tc>
                  <a:txBody>
                    <a:bodyPr/>
                    <a:lstStyle/>
                    <a:p>
                      <a:pPr rtl="1"/>
                      <a:r>
                        <a:rPr lang="en-US" dirty="0"/>
                        <a:t>brand</a:t>
                      </a:r>
                      <a:endParaRPr lang="he-IL" dirty="0"/>
                    </a:p>
                  </a:txBody>
                  <a:tcPr/>
                </a:tc>
                <a:tc>
                  <a:txBody>
                    <a:bodyPr/>
                    <a:lstStyle/>
                    <a:p>
                      <a:pPr algn="ctr" rtl="1"/>
                      <a:r>
                        <a:rPr lang="en-US" dirty="0" err="1"/>
                        <a:t>product_name</a:t>
                      </a:r>
                      <a:endParaRPr lang="he-IL" dirty="0"/>
                    </a:p>
                  </a:txBody>
                  <a:tcPr/>
                </a:tc>
                <a:extLst>
                  <a:ext uri="{0D108BD9-81ED-4DB2-BD59-A6C34878D82A}">
                    <a16:rowId xmlns:a16="http://schemas.microsoft.com/office/drawing/2014/main" val="1325948272"/>
                  </a:ext>
                </a:extLst>
              </a:tr>
            </a:tbl>
          </a:graphicData>
        </a:graphic>
      </p:graphicFrame>
      <p:sp>
        <p:nvSpPr>
          <p:cNvPr id="8" name="תיבת טקסט 7">
            <a:extLst>
              <a:ext uri="{FF2B5EF4-FFF2-40B4-BE49-F238E27FC236}">
                <a16:creationId xmlns:a16="http://schemas.microsoft.com/office/drawing/2014/main" id="{8A04738C-3C75-D775-CA4C-F05CCDFC8666}"/>
              </a:ext>
            </a:extLst>
          </p:cNvPr>
          <p:cNvSpPr txBox="1"/>
          <p:nvPr/>
        </p:nvSpPr>
        <p:spPr>
          <a:xfrm flipH="1">
            <a:off x="-2325950" y="3993786"/>
            <a:ext cx="7898165" cy="923330"/>
          </a:xfrm>
          <a:prstGeom prst="rect">
            <a:avLst/>
          </a:prstGeom>
          <a:noFill/>
        </p:spPr>
        <p:txBody>
          <a:bodyPr wrap="square" rtlCol="1">
            <a:spAutoFit/>
          </a:bodyPr>
          <a:lstStyle/>
          <a:p>
            <a:pPr marL="285750" indent="-285750" algn="r" rtl="1">
              <a:buClr>
                <a:srgbClr val="82FEFF"/>
              </a:buClr>
              <a:buFont typeface="Wingdings" panose="05000000000000000000" pitchFamily="2" charset="2"/>
              <a:buChar char="Ø"/>
            </a:pPr>
            <a:r>
              <a:rPr lang="he-IL" b="1" dirty="0">
                <a:solidFill>
                  <a:srgbClr val="0F2F57"/>
                </a:solidFill>
              </a:rPr>
              <a:t>סך המידע:</a:t>
            </a:r>
            <a:endParaRPr lang="en-US" b="1" dirty="0">
              <a:solidFill>
                <a:srgbClr val="0F2F57"/>
              </a:solidFill>
            </a:endParaRPr>
          </a:p>
          <a:p>
            <a:pPr marL="285750" indent="-285750" algn="r" rtl="1">
              <a:buClr>
                <a:srgbClr val="82FEFF"/>
              </a:buClr>
              <a:buFont typeface="Wingdings" panose="05000000000000000000" pitchFamily="2" charset="2"/>
              <a:buChar char="Ø"/>
            </a:pPr>
            <a:r>
              <a:rPr lang="en-US" b="1" dirty="0">
                <a:solidFill>
                  <a:srgbClr val="0F2F57"/>
                </a:solidFill>
              </a:rPr>
              <a:t> 14107 rows × 9 columns - </a:t>
            </a:r>
            <a:r>
              <a:rPr lang="en-US" b="1" dirty="0" err="1">
                <a:solidFill>
                  <a:srgbClr val="0F2F57"/>
                </a:solidFill>
              </a:rPr>
              <a:t>shopbop</a:t>
            </a:r>
            <a:endParaRPr lang="en-US" b="1" dirty="0">
              <a:solidFill>
                <a:srgbClr val="0F2F57"/>
              </a:solidFill>
            </a:endParaRPr>
          </a:p>
          <a:p>
            <a:pPr marL="285750" indent="-285750" algn="r" rtl="1">
              <a:buClr>
                <a:srgbClr val="82FEFF"/>
              </a:buClr>
              <a:buFont typeface="Wingdings" panose="05000000000000000000" pitchFamily="2" charset="2"/>
              <a:buChar char="Ø"/>
            </a:pPr>
            <a:r>
              <a:rPr lang="he-IL" b="1" dirty="0">
                <a:solidFill>
                  <a:srgbClr val="0F2F57"/>
                </a:solidFill>
              </a:rPr>
              <a:t> </a:t>
            </a:r>
            <a:r>
              <a:rPr lang="en-US" b="1" dirty="0">
                <a:solidFill>
                  <a:srgbClr val="0F2F57"/>
                </a:solidFill>
              </a:rPr>
              <a:t>2626 rows × 9 columns - avenue</a:t>
            </a:r>
          </a:p>
        </p:txBody>
      </p:sp>
    </p:spTree>
    <p:extLst>
      <p:ext uri="{BB962C8B-B14F-4D97-AF65-F5344CB8AC3E}">
        <p14:creationId xmlns:p14="http://schemas.microsoft.com/office/powerpoint/2010/main" val="1808707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983B56B-0F59-72FA-E4B8-07BD98460423}"/>
              </a:ext>
            </a:extLst>
          </p:cNvPr>
          <p:cNvSpPr>
            <a:spLocks noGrp="1"/>
          </p:cNvSpPr>
          <p:nvPr>
            <p:ph type="title"/>
          </p:nvPr>
        </p:nvSpPr>
        <p:spPr>
          <a:xfrm>
            <a:off x="284085" y="618518"/>
            <a:ext cx="11327907" cy="1630969"/>
          </a:xfrm>
        </p:spPr>
        <p:txBody>
          <a:bodyPr>
            <a:noAutofit/>
          </a:bodyPr>
          <a:lstStyle/>
          <a:p>
            <a:pPr algn="r"/>
            <a:r>
              <a:rPr lang="en-US" sz="4000" b="1" dirty="0">
                <a:solidFill>
                  <a:srgbClr val="0F2F57"/>
                </a:solidFill>
                <a:latin typeface="Arial Rounded MT Bold" panose="020F0704030504030204" pitchFamily="34" charset="0"/>
              </a:rPr>
              <a:t>Initial cleaning and combining data</a:t>
            </a:r>
            <a:br>
              <a:rPr lang="he-IL" sz="4000" dirty="0">
                <a:solidFill>
                  <a:srgbClr val="0F2F57"/>
                </a:solidFill>
                <a:latin typeface="Arial Rounded MT Bold" panose="020F0704030504030204" pitchFamily="34" charset="0"/>
              </a:rPr>
            </a:br>
            <a:endParaRPr lang="he-IL" sz="4000" dirty="0"/>
          </a:p>
        </p:txBody>
      </p:sp>
      <p:sp>
        <p:nvSpPr>
          <p:cNvPr id="3" name="מציין מיקום תוכן 2">
            <a:extLst>
              <a:ext uri="{FF2B5EF4-FFF2-40B4-BE49-F238E27FC236}">
                <a16:creationId xmlns:a16="http://schemas.microsoft.com/office/drawing/2014/main" id="{6A7013A8-1C8E-660A-8DC3-DFFC5087F324}"/>
              </a:ext>
            </a:extLst>
          </p:cNvPr>
          <p:cNvSpPr>
            <a:spLocks noGrp="1"/>
          </p:cNvSpPr>
          <p:nvPr>
            <p:ph idx="1"/>
          </p:nvPr>
        </p:nvSpPr>
        <p:spPr>
          <a:xfrm>
            <a:off x="710214" y="1823358"/>
            <a:ext cx="10754448" cy="4621830"/>
          </a:xfrm>
        </p:spPr>
        <p:txBody>
          <a:bodyPr>
            <a:normAutofit fontScale="92500" lnSpcReduction="10000"/>
          </a:bodyPr>
          <a:lstStyle/>
          <a:p>
            <a:pPr>
              <a:buClr>
                <a:srgbClr val="82FEFF"/>
              </a:buClr>
              <a:buFont typeface="Wingdings" panose="05000000000000000000" pitchFamily="2" charset="2"/>
              <a:buChar char="Ø"/>
            </a:pPr>
            <a:r>
              <a:rPr lang="he-IL" dirty="0"/>
              <a:t> </a:t>
            </a:r>
            <a:r>
              <a:rPr lang="he-IL" b="1" dirty="0"/>
              <a:t>טיפול בערכי </a:t>
            </a:r>
            <a:r>
              <a:rPr lang="en-US" b="1" dirty="0"/>
              <a:t>Null</a:t>
            </a:r>
            <a:r>
              <a:rPr lang="he-IL" b="1" dirty="0"/>
              <a:t> וערכים כפולים.</a:t>
            </a:r>
          </a:p>
          <a:p>
            <a:pPr>
              <a:buClr>
                <a:srgbClr val="82FEFF"/>
              </a:buClr>
              <a:buFont typeface="Wingdings" panose="05000000000000000000" pitchFamily="2" charset="2"/>
              <a:buChar char="Ø"/>
            </a:pPr>
            <a:r>
              <a:rPr lang="he-IL" dirty="0"/>
              <a:t> </a:t>
            </a:r>
            <a:r>
              <a:rPr lang="he-IL" b="1" dirty="0"/>
              <a:t>סידור טקסט וניקוי רעשים (הורדת רווחים וסימנים).</a:t>
            </a:r>
          </a:p>
          <a:p>
            <a:pPr>
              <a:buClr>
                <a:srgbClr val="82FEFF"/>
              </a:buClr>
              <a:buFont typeface="Wingdings" panose="05000000000000000000" pitchFamily="2" charset="2"/>
              <a:buChar char="Ø"/>
            </a:pPr>
            <a:r>
              <a:rPr lang="he-IL" b="1" dirty="0"/>
              <a:t> מחיקה והוספת עמודת הקטגוריה.</a:t>
            </a:r>
          </a:p>
          <a:p>
            <a:pPr>
              <a:buClr>
                <a:srgbClr val="82FEFF"/>
              </a:buClr>
              <a:buFont typeface="Wingdings" panose="05000000000000000000" pitchFamily="2" charset="2"/>
              <a:buChar char="Ø"/>
            </a:pPr>
            <a:r>
              <a:rPr lang="he-IL" b="1" dirty="0"/>
              <a:t> קטרוג עמודת המטרה.</a:t>
            </a:r>
          </a:p>
          <a:p>
            <a:pPr>
              <a:buClr>
                <a:srgbClr val="82FEFF"/>
              </a:buClr>
              <a:buFont typeface="Wingdings" panose="05000000000000000000" pitchFamily="2" charset="2"/>
              <a:buChar char="Ø"/>
            </a:pPr>
            <a:r>
              <a:rPr lang="he-IL" b="1" dirty="0"/>
              <a:t> פיצול לעמודות בינאריות.</a:t>
            </a:r>
          </a:p>
          <a:p>
            <a:pPr>
              <a:buClr>
                <a:srgbClr val="82FEFF"/>
              </a:buClr>
              <a:buFont typeface="Wingdings" panose="05000000000000000000" pitchFamily="2" charset="2"/>
              <a:buChar char="Ø"/>
            </a:pPr>
            <a:r>
              <a:rPr lang="he-IL" b="1" dirty="0"/>
              <a:t> חיבור הטבלאות.</a:t>
            </a:r>
          </a:p>
          <a:p>
            <a:pPr>
              <a:buClr>
                <a:srgbClr val="82FEFF"/>
              </a:buClr>
              <a:buFont typeface="Wingdings" panose="05000000000000000000" pitchFamily="2" charset="2"/>
              <a:buChar char="Ø"/>
            </a:pPr>
            <a:r>
              <a:rPr lang="he-IL" b="1" dirty="0"/>
              <a:t> </a:t>
            </a:r>
            <a:r>
              <a:rPr lang="he-IL" b="1" dirty="0" err="1"/>
              <a:t>ווקטוריזציה</a:t>
            </a:r>
            <a:r>
              <a:rPr lang="he-IL" b="1" dirty="0"/>
              <a:t> של עמודת הבד.</a:t>
            </a:r>
          </a:p>
          <a:p>
            <a:pPr>
              <a:buClr>
                <a:srgbClr val="82FEFF"/>
              </a:buClr>
              <a:buFont typeface="Wingdings" panose="05000000000000000000" pitchFamily="2" charset="2"/>
              <a:buChar char="Ø"/>
            </a:pPr>
            <a:endParaRPr lang="he-IL" b="1" dirty="0"/>
          </a:p>
          <a:p>
            <a:pPr>
              <a:buClr>
                <a:srgbClr val="82FEFF"/>
              </a:buClr>
              <a:buFont typeface="Wingdings" panose="05000000000000000000" pitchFamily="2" charset="2"/>
              <a:buChar char="Ø"/>
            </a:pPr>
            <a:r>
              <a:rPr lang="he-IL" b="1" dirty="0"/>
              <a:t> סך המידע לאחר הסינון: 11,449 שורות </a:t>
            </a:r>
            <a:r>
              <a:rPr lang="en-US" b="1" dirty="0"/>
              <a:t>x</a:t>
            </a:r>
            <a:r>
              <a:rPr lang="he-IL" b="1" dirty="0"/>
              <a:t> 52 עמודות.</a:t>
            </a:r>
          </a:p>
        </p:txBody>
      </p:sp>
      <p:pic>
        <p:nvPicPr>
          <p:cNvPr id="6" name="תמונה 5">
            <a:extLst>
              <a:ext uri="{FF2B5EF4-FFF2-40B4-BE49-F238E27FC236}">
                <a16:creationId xmlns:a16="http://schemas.microsoft.com/office/drawing/2014/main" id="{70D1B14D-27F5-FC2B-F0EF-12267FCD3C6D}"/>
              </a:ext>
            </a:extLst>
          </p:cNvPr>
          <p:cNvPicPr>
            <a:picLocks noChangeAspect="1"/>
          </p:cNvPicPr>
          <p:nvPr/>
        </p:nvPicPr>
        <p:blipFill>
          <a:blip r:embed="rId2"/>
          <a:stretch>
            <a:fillRect/>
          </a:stretch>
        </p:blipFill>
        <p:spPr>
          <a:xfrm>
            <a:off x="1642046" y="2082229"/>
            <a:ext cx="3143019" cy="3143019"/>
          </a:xfrm>
          <a:prstGeom prst="rect">
            <a:avLst/>
          </a:prstGeom>
        </p:spPr>
      </p:pic>
    </p:spTree>
    <p:extLst>
      <p:ext uri="{BB962C8B-B14F-4D97-AF65-F5344CB8AC3E}">
        <p14:creationId xmlns:p14="http://schemas.microsoft.com/office/powerpoint/2010/main" val="7916167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7D7A02B-82AB-A339-79B3-68DFF074B96E}"/>
              </a:ext>
            </a:extLst>
          </p:cNvPr>
          <p:cNvSpPr>
            <a:spLocks noGrp="1"/>
          </p:cNvSpPr>
          <p:nvPr>
            <p:ph type="title"/>
          </p:nvPr>
        </p:nvSpPr>
        <p:spPr>
          <a:xfrm>
            <a:off x="266330" y="0"/>
            <a:ext cx="11056289" cy="1478570"/>
          </a:xfrm>
        </p:spPr>
        <p:txBody>
          <a:bodyPr>
            <a:normAutofit/>
          </a:bodyPr>
          <a:lstStyle/>
          <a:p>
            <a:pPr algn="r"/>
            <a:r>
              <a:rPr lang="en-US" sz="4000" b="1" dirty="0">
                <a:solidFill>
                  <a:srgbClr val="0F2F57"/>
                </a:solidFill>
                <a:latin typeface="Arial Rounded MT Bold" panose="020F0704030504030204" pitchFamily="34" charset="0"/>
              </a:rPr>
              <a:t>Initial cleaning and combining data</a:t>
            </a:r>
            <a:endParaRPr lang="he-IL" sz="4000" dirty="0"/>
          </a:p>
        </p:txBody>
      </p:sp>
      <p:sp>
        <p:nvSpPr>
          <p:cNvPr id="7" name="מציין מיקום תוכן 6">
            <a:extLst>
              <a:ext uri="{FF2B5EF4-FFF2-40B4-BE49-F238E27FC236}">
                <a16:creationId xmlns:a16="http://schemas.microsoft.com/office/drawing/2014/main" id="{BE51ADAC-2FCB-6AFE-A37F-0A0585608573}"/>
              </a:ext>
            </a:extLst>
          </p:cNvPr>
          <p:cNvSpPr>
            <a:spLocks noGrp="1"/>
          </p:cNvSpPr>
          <p:nvPr>
            <p:ph idx="1"/>
          </p:nvPr>
        </p:nvSpPr>
        <p:spPr>
          <a:xfrm>
            <a:off x="4406110" y="1804197"/>
            <a:ext cx="7306323" cy="4136248"/>
          </a:xfrm>
        </p:spPr>
        <p:txBody>
          <a:bodyPr>
            <a:normAutofit fontScale="70000" lnSpcReduction="20000"/>
          </a:bodyPr>
          <a:lstStyle/>
          <a:p>
            <a:pPr marL="0" indent="0">
              <a:buNone/>
            </a:pPr>
            <a:r>
              <a:rPr lang="he-IL" b="1" dirty="0"/>
              <a:t>טיפול בערכי </a:t>
            </a:r>
            <a:r>
              <a:rPr lang="en-US" b="1" dirty="0"/>
              <a:t>Null</a:t>
            </a:r>
            <a:r>
              <a:rPr lang="he-IL" b="1" dirty="0"/>
              <a:t> וערכים כפולים.</a:t>
            </a:r>
          </a:p>
          <a:p>
            <a:pPr marL="0" indent="0">
              <a:buNone/>
            </a:pPr>
            <a:endParaRPr lang="he-IL" b="1" dirty="0"/>
          </a:p>
          <a:p>
            <a:pPr>
              <a:buClr>
                <a:schemeClr val="tx2"/>
              </a:buClr>
              <a:buFont typeface="Wingdings" panose="05000000000000000000" pitchFamily="2" charset="2"/>
              <a:buChar char="Ø"/>
            </a:pPr>
            <a:r>
              <a:rPr lang="he-IL" b="1" dirty="0"/>
              <a:t> ניתן לראות שהחוסרים נמצאים בעמודות: שם הפריט, מחיר, מספר זיהוי, דירוג, בד וצבע. </a:t>
            </a:r>
          </a:p>
          <a:p>
            <a:pPr>
              <a:buClr>
                <a:schemeClr val="tx2"/>
              </a:buClr>
              <a:buFont typeface="Wingdings" panose="05000000000000000000" pitchFamily="2" charset="2"/>
              <a:buChar char="Ø"/>
            </a:pPr>
            <a:r>
              <a:rPr lang="he-IL" b="1" dirty="0"/>
              <a:t>בעמודות הדירוג, מספר זיהוי ובד לא ניתן להכניס שרירותית ערכים בכדי למלא את החסרים כיוון שהדבר עלול לגרום </a:t>
            </a:r>
            <a:r>
              <a:rPr lang="he-IL" b="1" dirty="0" err="1"/>
              <a:t>להטייה</a:t>
            </a:r>
            <a:r>
              <a:rPr lang="he-IL" b="1" dirty="0"/>
              <a:t> משמעותית בנכונות המודל, שורות אלו הוסרו.</a:t>
            </a:r>
          </a:p>
          <a:p>
            <a:pPr>
              <a:buClr>
                <a:schemeClr val="tx2"/>
              </a:buClr>
              <a:buFont typeface="Wingdings" panose="05000000000000000000" pitchFamily="2" charset="2"/>
              <a:buChar char="Ø"/>
            </a:pPr>
            <a:r>
              <a:rPr lang="he-IL" b="1" dirty="0"/>
              <a:t> עמודת הצבע: השורות עם הערכים החסרים יוחסו לקטגוריית צבע אחר.</a:t>
            </a:r>
          </a:p>
          <a:p>
            <a:pPr>
              <a:buClr>
                <a:schemeClr val="tx2"/>
              </a:buClr>
              <a:buFont typeface="Wingdings" panose="05000000000000000000" pitchFamily="2" charset="2"/>
              <a:buChar char="Ø"/>
            </a:pPr>
            <a:r>
              <a:rPr lang="he-IL" b="1" dirty="0"/>
              <a:t>עמודת המחיר: מילוי החוסרים ע"י עוקב\קודם בטבלה אינו רלוונטי כיוון שסדר הפריטים בטבלה </a:t>
            </a:r>
            <a:r>
              <a:rPr lang="he-IL" b="1" dirty="0" err="1"/>
              <a:t>שהורכשה</a:t>
            </a:r>
            <a:r>
              <a:rPr lang="he-IL" b="1" dirty="0"/>
              <a:t> מהאתר אינו ע"פ מחיר, בנוסף השלמה על ידי שכיח העמודה או מילוי ע"י חציון\ממוצע כל הערכים בטבלה, אינו נכון כיוון שהפריטים מחולקים לפי קטגוריה ולכל קטגוריה טווח מחירים שונה, לכן חישבנו ממוצע מחירים עבור כל קטגוריה והשלמנו בהתאם.</a:t>
            </a:r>
          </a:p>
          <a:p>
            <a:endParaRPr lang="he-IL" dirty="0"/>
          </a:p>
        </p:txBody>
      </p:sp>
      <p:pic>
        <p:nvPicPr>
          <p:cNvPr id="9" name="תמונה 8" descr="תמונה שמכילה טקסט&#10;&#10;התיאור נוצר באופן אוטומטי">
            <a:extLst>
              <a:ext uri="{FF2B5EF4-FFF2-40B4-BE49-F238E27FC236}">
                <a16:creationId xmlns:a16="http://schemas.microsoft.com/office/drawing/2014/main" id="{5483C428-5433-48BB-BF10-83E95CBEC819}"/>
              </a:ext>
            </a:extLst>
          </p:cNvPr>
          <p:cNvPicPr>
            <a:picLocks noChangeAspect="1"/>
          </p:cNvPicPr>
          <p:nvPr/>
        </p:nvPicPr>
        <p:blipFill rotWithShape="1">
          <a:blip r:embed="rId2"/>
          <a:srcRect l="10468" t="37218" r="63516" b="24661"/>
          <a:stretch/>
        </p:blipFill>
        <p:spPr>
          <a:xfrm>
            <a:off x="1093788" y="1478570"/>
            <a:ext cx="2940486" cy="2423603"/>
          </a:xfrm>
          <a:prstGeom prst="rect">
            <a:avLst/>
          </a:prstGeom>
        </p:spPr>
      </p:pic>
      <p:pic>
        <p:nvPicPr>
          <p:cNvPr id="10" name="תמונה 9">
            <a:extLst>
              <a:ext uri="{FF2B5EF4-FFF2-40B4-BE49-F238E27FC236}">
                <a16:creationId xmlns:a16="http://schemas.microsoft.com/office/drawing/2014/main" id="{D38A15B3-5647-22CF-FA3E-DFA22D6C462C}"/>
              </a:ext>
            </a:extLst>
          </p:cNvPr>
          <p:cNvPicPr>
            <a:picLocks noChangeAspect="1"/>
          </p:cNvPicPr>
          <p:nvPr/>
        </p:nvPicPr>
        <p:blipFill rotWithShape="1">
          <a:blip r:embed="rId3"/>
          <a:srcRect l="9563" t="29933" r="63798" b="31937"/>
          <a:stretch/>
        </p:blipFill>
        <p:spPr>
          <a:xfrm>
            <a:off x="1093788" y="4195698"/>
            <a:ext cx="2940486" cy="2367464"/>
          </a:xfrm>
          <a:prstGeom prst="rect">
            <a:avLst/>
          </a:prstGeom>
        </p:spPr>
      </p:pic>
      <p:sp>
        <p:nvSpPr>
          <p:cNvPr id="11" name="מלבן 10">
            <a:extLst>
              <a:ext uri="{FF2B5EF4-FFF2-40B4-BE49-F238E27FC236}">
                <a16:creationId xmlns:a16="http://schemas.microsoft.com/office/drawing/2014/main" id="{E98336A1-905E-8399-35B5-CBBB61E78297}"/>
              </a:ext>
            </a:extLst>
          </p:cNvPr>
          <p:cNvSpPr/>
          <p:nvPr/>
        </p:nvSpPr>
        <p:spPr>
          <a:xfrm>
            <a:off x="1553592" y="5521910"/>
            <a:ext cx="275208" cy="9865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he-IL"/>
          </a:p>
        </p:txBody>
      </p:sp>
      <p:sp>
        <p:nvSpPr>
          <p:cNvPr id="12" name="מלבן 11">
            <a:extLst>
              <a:ext uri="{FF2B5EF4-FFF2-40B4-BE49-F238E27FC236}">
                <a16:creationId xmlns:a16="http://schemas.microsoft.com/office/drawing/2014/main" id="{09708106-0394-96B9-B558-0895FAD99D14}"/>
              </a:ext>
            </a:extLst>
          </p:cNvPr>
          <p:cNvSpPr/>
          <p:nvPr/>
        </p:nvSpPr>
        <p:spPr>
          <a:xfrm>
            <a:off x="1553592" y="5940445"/>
            <a:ext cx="452760" cy="13908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he-IL"/>
          </a:p>
        </p:txBody>
      </p:sp>
      <p:pic>
        <p:nvPicPr>
          <p:cNvPr id="13" name="תמונה 12">
            <a:extLst>
              <a:ext uri="{FF2B5EF4-FFF2-40B4-BE49-F238E27FC236}">
                <a16:creationId xmlns:a16="http://schemas.microsoft.com/office/drawing/2014/main" id="{B8E11037-862D-CA47-78AB-397867762BB7}"/>
              </a:ext>
            </a:extLst>
          </p:cNvPr>
          <p:cNvPicPr>
            <a:picLocks noChangeAspect="1"/>
          </p:cNvPicPr>
          <p:nvPr/>
        </p:nvPicPr>
        <p:blipFill>
          <a:blip r:embed="rId4"/>
          <a:stretch>
            <a:fillRect/>
          </a:stretch>
        </p:blipFill>
        <p:spPr>
          <a:xfrm>
            <a:off x="1465624" y="3434834"/>
            <a:ext cx="451143" cy="140220"/>
          </a:xfrm>
          <a:prstGeom prst="rect">
            <a:avLst/>
          </a:prstGeom>
        </p:spPr>
      </p:pic>
      <p:pic>
        <p:nvPicPr>
          <p:cNvPr id="14" name="תמונה 13">
            <a:extLst>
              <a:ext uri="{FF2B5EF4-FFF2-40B4-BE49-F238E27FC236}">
                <a16:creationId xmlns:a16="http://schemas.microsoft.com/office/drawing/2014/main" id="{C089BBD5-F2BB-8142-F363-9E4B6F7EF19A}"/>
              </a:ext>
            </a:extLst>
          </p:cNvPr>
          <p:cNvPicPr>
            <a:picLocks noChangeAspect="1"/>
          </p:cNvPicPr>
          <p:nvPr/>
        </p:nvPicPr>
        <p:blipFill>
          <a:blip r:embed="rId4"/>
          <a:stretch>
            <a:fillRect/>
          </a:stretch>
        </p:blipFill>
        <p:spPr>
          <a:xfrm>
            <a:off x="1465623" y="3255102"/>
            <a:ext cx="540729" cy="168064"/>
          </a:xfrm>
          <a:prstGeom prst="rect">
            <a:avLst/>
          </a:prstGeom>
        </p:spPr>
      </p:pic>
      <p:pic>
        <p:nvPicPr>
          <p:cNvPr id="15" name="תמונה 14">
            <a:extLst>
              <a:ext uri="{FF2B5EF4-FFF2-40B4-BE49-F238E27FC236}">
                <a16:creationId xmlns:a16="http://schemas.microsoft.com/office/drawing/2014/main" id="{26D19F8F-3129-AA5F-E632-781A0D8FE3D1}"/>
              </a:ext>
            </a:extLst>
          </p:cNvPr>
          <p:cNvPicPr>
            <a:picLocks noChangeAspect="1"/>
          </p:cNvPicPr>
          <p:nvPr/>
        </p:nvPicPr>
        <p:blipFill>
          <a:blip r:embed="rId4"/>
          <a:stretch>
            <a:fillRect/>
          </a:stretch>
        </p:blipFill>
        <p:spPr>
          <a:xfrm>
            <a:off x="1465624" y="2985815"/>
            <a:ext cx="451143" cy="140220"/>
          </a:xfrm>
          <a:prstGeom prst="rect">
            <a:avLst/>
          </a:prstGeom>
        </p:spPr>
      </p:pic>
      <p:pic>
        <p:nvPicPr>
          <p:cNvPr id="16" name="תמונה 15">
            <a:extLst>
              <a:ext uri="{FF2B5EF4-FFF2-40B4-BE49-F238E27FC236}">
                <a16:creationId xmlns:a16="http://schemas.microsoft.com/office/drawing/2014/main" id="{FB41D9E1-F4C5-8CBB-DB80-574CFDEF4249}"/>
              </a:ext>
            </a:extLst>
          </p:cNvPr>
          <p:cNvPicPr>
            <a:picLocks noChangeAspect="1"/>
          </p:cNvPicPr>
          <p:nvPr/>
        </p:nvPicPr>
        <p:blipFill>
          <a:blip r:embed="rId4"/>
          <a:stretch>
            <a:fillRect/>
          </a:stretch>
        </p:blipFill>
        <p:spPr>
          <a:xfrm>
            <a:off x="1465623" y="2856747"/>
            <a:ext cx="347199" cy="107913"/>
          </a:xfrm>
          <a:prstGeom prst="rect">
            <a:avLst/>
          </a:prstGeom>
        </p:spPr>
      </p:pic>
      <p:pic>
        <p:nvPicPr>
          <p:cNvPr id="17" name="תמונה 16">
            <a:extLst>
              <a:ext uri="{FF2B5EF4-FFF2-40B4-BE49-F238E27FC236}">
                <a16:creationId xmlns:a16="http://schemas.microsoft.com/office/drawing/2014/main" id="{EC8E2DF3-63FE-AC8C-596B-C331C04E5B66}"/>
              </a:ext>
            </a:extLst>
          </p:cNvPr>
          <p:cNvPicPr>
            <a:picLocks noChangeAspect="1"/>
          </p:cNvPicPr>
          <p:nvPr/>
        </p:nvPicPr>
        <p:blipFill>
          <a:blip r:embed="rId4"/>
          <a:stretch>
            <a:fillRect/>
          </a:stretch>
        </p:blipFill>
        <p:spPr>
          <a:xfrm>
            <a:off x="1438181" y="2693295"/>
            <a:ext cx="451143" cy="140220"/>
          </a:xfrm>
          <a:prstGeom prst="rect">
            <a:avLst/>
          </a:prstGeom>
        </p:spPr>
      </p:pic>
      <p:pic>
        <p:nvPicPr>
          <p:cNvPr id="18" name="תמונה 17">
            <a:extLst>
              <a:ext uri="{FF2B5EF4-FFF2-40B4-BE49-F238E27FC236}">
                <a16:creationId xmlns:a16="http://schemas.microsoft.com/office/drawing/2014/main" id="{4F9A7243-D211-4268-2A53-38268FB71D3E}"/>
              </a:ext>
            </a:extLst>
          </p:cNvPr>
          <p:cNvPicPr>
            <a:picLocks noChangeAspect="1"/>
          </p:cNvPicPr>
          <p:nvPr/>
        </p:nvPicPr>
        <p:blipFill>
          <a:blip r:embed="rId4"/>
          <a:stretch>
            <a:fillRect/>
          </a:stretch>
        </p:blipFill>
        <p:spPr>
          <a:xfrm>
            <a:off x="1465623" y="2527959"/>
            <a:ext cx="869203" cy="141149"/>
          </a:xfrm>
          <a:prstGeom prst="rect">
            <a:avLst/>
          </a:prstGeom>
        </p:spPr>
      </p:pic>
    </p:spTree>
    <p:extLst>
      <p:ext uri="{BB962C8B-B14F-4D97-AF65-F5344CB8AC3E}">
        <p14:creationId xmlns:p14="http://schemas.microsoft.com/office/powerpoint/2010/main" val="20401004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מעגל">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TM04033919[[fn=מעגל]]</Template>
  <TotalTime>4726</TotalTime>
  <Words>1452</Words>
  <Application>Microsoft Office PowerPoint</Application>
  <PresentationFormat>מסך רחב</PresentationFormat>
  <Paragraphs>209</Paragraphs>
  <Slides>32</Slides>
  <Notes>0</Notes>
  <HiddenSlides>0</HiddenSlides>
  <MMClips>0</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32</vt:i4>
      </vt:variant>
    </vt:vector>
  </HeadingPairs>
  <TitlesOfParts>
    <vt:vector size="38" baseType="lpstr">
      <vt:lpstr>Agency FB</vt:lpstr>
      <vt:lpstr>Arial</vt:lpstr>
      <vt:lpstr>Arial Rounded MT Bold</vt:lpstr>
      <vt:lpstr>Tw Cen MT</vt:lpstr>
      <vt:lpstr>Wingdings</vt:lpstr>
      <vt:lpstr>מעגל</vt:lpstr>
      <vt:lpstr>מדעי הנתונים פרויקט גמר</vt:lpstr>
      <vt:lpstr>בעידן הנוכחי, שיטת הקניות הקונבנציונאלית משתנה ונעשה מעבר אל האינטרנט כפלטפורמה מרכזית כאשר היתרונות המלווים משרתים את עסקי האופנה והן לקוחות עצמם, כוללים את המגוון שמוצג במלואו לעומת חנות בה בהינתן מגבלת מקום ועונת השנה היה צריך לתעדף תצוגה של מוצרים מסוימים על אחרים. כמו כן, הזמינות לרכישת ההזמנות אינה תלויה בימי ושעות פתיחה (24/7), כל זאת לצד נוחות הן מבחינת חסיכה מהגעה פיזית לחנות, עמידה בפקקים, חיפוש אחר חניה ועמידה ארוכה בקופות, נוסך לכך, מאפשרת לבצע בקלות השוואת מחירים, חשיפה לחוות דעת של רוכשים שונים עבור אותו מוצר שברצוננו לקנות וסיווגים על פי העדפותיו האישיות של הלקוח. לאור הנאמר לעיל ניתן להסיק כי קיימת כאן זירה תחרותית שמצודדת ביתרונות מרובים עבור קניות בגדי נשים אונליין, ולכן ברצוננו לקחת זאת כחקר ולגלות את סוד ההצלחה העומד מאחורי הבגדים האהובים והמוצלחים ביותר הנמכרים אונליין, ולהבין האם ניתן יהיה לחזות הצלחה של ליין חדש באותם אתרי האינטרנט.</vt:lpstr>
      <vt:lpstr>סוד הצלחת חנויות בגדי נשים אונליין</vt:lpstr>
      <vt:lpstr>שלבי העבודה בפרויקט</vt:lpstr>
      <vt:lpstr>Scraping the data </vt:lpstr>
      <vt:lpstr>Scraping the data</vt:lpstr>
      <vt:lpstr>Scraping the data</vt:lpstr>
      <vt:lpstr>Initial cleaning and combining data </vt:lpstr>
      <vt:lpstr>Initial cleaning and combining data</vt:lpstr>
      <vt:lpstr>Initial cleaning and combining data</vt:lpstr>
      <vt:lpstr>Initial cleaning and combining data</vt:lpstr>
      <vt:lpstr>Initial cleaning and combining data</vt:lpstr>
      <vt:lpstr>EDA &amp; Visualization </vt:lpstr>
      <vt:lpstr>EDA &amp; Visualization</vt:lpstr>
      <vt:lpstr>EDA &amp; Visualization</vt:lpstr>
      <vt:lpstr>EDA &amp; Visualization</vt:lpstr>
      <vt:lpstr>EDA &amp; Visualization</vt:lpstr>
      <vt:lpstr>EDA &amp; Visualization</vt:lpstr>
      <vt:lpstr>EDA &amp; Visualization</vt:lpstr>
      <vt:lpstr>Final cleaning</vt:lpstr>
      <vt:lpstr>Machine Learning  </vt:lpstr>
      <vt:lpstr>Machine Learning</vt:lpstr>
      <vt:lpstr>Machine Learning</vt:lpstr>
      <vt:lpstr>Machine Learning</vt:lpstr>
      <vt:lpstr>Machine Learning</vt:lpstr>
      <vt:lpstr>Machine Learning</vt:lpstr>
      <vt:lpstr>Conclusion </vt:lpstr>
      <vt:lpstr>Conclusion</vt:lpstr>
      <vt:lpstr>Conclusion</vt:lpstr>
      <vt:lpstr>Conclusion</vt:lpstr>
      <vt:lpstr>Conclusion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מדעי הנתונים פרויקט גמר</dc:title>
  <dc:creator>חן גדליהו</dc:creator>
  <cp:lastModifiedBy>חן גדליהו</cp:lastModifiedBy>
  <cp:revision>1</cp:revision>
  <dcterms:created xsi:type="dcterms:W3CDTF">2023-02-13T15:15:19Z</dcterms:created>
  <dcterms:modified xsi:type="dcterms:W3CDTF">2023-02-16T22:01:28Z</dcterms:modified>
</cp:coreProperties>
</file>